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79" r:id="rId1"/>
    <p:sldMasterId id="2147483690" r:id="rId2"/>
  </p:sldMasterIdLst>
  <p:notesMasterIdLst>
    <p:notesMasterId r:id="rId52"/>
  </p:notesMasterIdLst>
  <p:sldIdLst>
    <p:sldId id="256" r:id="rId3"/>
    <p:sldId id="257" r:id="rId4"/>
    <p:sldId id="258" r:id="rId5"/>
    <p:sldId id="259" r:id="rId6"/>
    <p:sldId id="300" r:id="rId7"/>
    <p:sldId id="301" r:id="rId8"/>
    <p:sldId id="278" r:id="rId9"/>
    <p:sldId id="279" r:id="rId10"/>
    <p:sldId id="280" r:id="rId11"/>
    <p:sldId id="281" r:id="rId12"/>
    <p:sldId id="282" r:id="rId13"/>
    <p:sldId id="284" r:id="rId14"/>
    <p:sldId id="303" r:id="rId15"/>
    <p:sldId id="309" r:id="rId16"/>
    <p:sldId id="305" r:id="rId17"/>
    <p:sldId id="307" r:id="rId18"/>
    <p:sldId id="306" r:id="rId19"/>
    <p:sldId id="308" r:id="rId20"/>
    <p:sldId id="285" r:id="rId21"/>
    <p:sldId id="312" r:id="rId22"/>
    <p:sldId id="288" r:id="rId23"/>
    <p:sldId id="315" r:id="rId24"/>
    <p:sldId id="316" r:id="rId25"/>
    <p:sldId id="314" r:id="rId26"/>
    <p:sldId id="317" r:id="rId27"/>
    <p:sldId id="313" r:id="rId28"/>
    <p:sldId id="311" r:id="rId29"/>
    <p:sldId id="289" r:id="rId30"/>
    <p:sldId id="325" r:id="rId31"/>
    <p:sldId id="318" r:id="rId32"/>
    <p:sldId id="321" r:id="rId33"/>
    <p:sldId id="327" r:id="rId34"/>
    <p:sldId id="328" r:id="rId35"/>
    <p:sldId id="329" r:id="rId36"/>
    <p:sldId id="330" r:id="rId37"/>
    <p:sldId id="331" r:id="rId38"/>
    <p:sldId id="324" r:id="rId39"/>
    <p:sldId id="319" r:id="rId40"/>
    <p:sldId id="332" r:id="rId41"/>
    <p:sldId id="320" r:id="rId42"/>
    <p:sldId id="333" r:id="rId43"/>
    <p:sldId id="295" r:id="rId44"/>
    <p:sldId id="310" r:id="rId45"/>
    <p:sldId id="334" r:id="rId46"/>
    <p:sldId id="296" r:id="rId47"/>
    <p:sldId id="297" r:id="rId48"/>
    <p:sldId id="323" r:id="rId49"/>
    <p:sldId id="335" r:id="rId50"/>
    <p:sldId id="277" r:id="rId51"/>
  </p:sldIdLst>
  <p:sldSz cx="9144000" cy="6858000" type="screen4x3"/>
  <p:notesSz cx="6858000" cy="9144000"/>
  <p:embeddedFontLst>
    <p:embeddedFont>
      <p:font typeface="Calibri Light" panose="020F0302020204030204" pitchFamily="34" charset="0"/>
      <p:regular r:id="rId53"/>
      <p:italic r:id="rId54"/>
    </p:embeddedFont>
    <p:embeddedFont>
      <p:font typeface="Calibri" panose="020F0502020204030204" pitchFamily="34" charset="0"/>
      <p:regular r:id="rId55"/>
      <p:bold r:id="rId56"/>
      <p:italic r:id="rId57"/>
      <p:boldItalic r:id="rId58"/>
    </p:embeddedFont>
    <p:embeddedFont>
      <p:font typeface="等线" panose="02010600030101010101" pitchFamily="2" charset="-122"/>
      <p:regular r:id="rId59"/>
      <p:bold r:id="rId60"/>
    </p:embeddedFont>
    <p:embeddedFont>
      <p:font typeface="微软雅黑" panose="020B0503020204020204" pitchFamily="34" charset="-122"/>
      <p:regular r:id="rId61"/>
      <p:bold r:id="rId62"/>
    </p:embeddedFont>
    <p:embeddedFont>
      <p:font typeface="Segoe UI Light" panose="020B0502040204020203" pitchFamily="34" charset="0"/>
      <p:regular r:id="rId63"/>
      <p:italic r:id="rId64"/>
    </p:embeddedFont>
    <p:embeddedFont>
      <p:font typeface="微软雅黑" panose="020B0503020204020204" pitchFamily="34" charset="-122"/>
      <p:regular r:id="rId61"/>
      <p:bold r:id="rId62"/>
    </p:embeddedFont>
    <p:embeddedFont>
      <p:font typeface="Century Gothic" panose="020B0502020202020204" pitchFamily="34" charset="0"/>
      <p:regular r:id="rId65"/>
      <p:bold r:id="rId66"/>
      <p:italic r:id="rId67"/>
      <p:boldItalic r:id="rId68"/>
    </p:embeddedFont>
    <p:embeddedFont>
      <p:font typeface="等线 Light" panose="02010600030101010101" pitchFamily="2" charset="-122"/>
      <p:regular r:id="rId69"/>
    </p:embeddedFont>
  </p:embeddedFontLst>
  <p:defaultTextStyle>
    <a:defPPr>
      <a:defRPr lang="zh-CN"/>
    </a:defPPr>
    <a:lvl1pPr algn="l" defTabSz="912813" rtl="0" fontAlgn="base">
      <a:spcBef>
        <a:spcPct val="0"/>
      </a:spcBef>
      <a:spcAft>
        <a:spcPct val="0"/>
      </a:spcAft>
      <a:defRPr kern="1200">
        <a:solidFill>
          <a:schemeClr val="tx1"/>
        </a:solidFill>
        <a:latin typeface="Arial" charset="0"/>
        <a:ea typeface="宋体" charset="-122"/>
        <a:cs typeface="+mn-cs"/>
      </a:defRPr>
    </a:lvl1pPr>
    <a:lvl2pPr marL="455613" indent="1588" algn="l" defTabSz="912813" rtl="0" fontAlgn="base">
      <a:spcBef>
        <a:spcPct val="0"/>
      </a:spcBef>
      <a:spcAft>
        <a:spcPct val="0"/>
      </a:spcAft>
      <a:defRPr kern="1200">
        <a:solidFill>
          <a:schemeClr val="tx1"/>
        </a:solidFill>
        <a:latin typeface="Arial" charset="0"/>
        <a:ea typeface="宋体" charset="-122"/>
        <a:cs typeface="+mn-cs"/>
      </a:defRPr>
    </a:lvl2pPr>
    <a:lvl3pPr marL="912813" indent="1588" algn="l" defTabSz="912813" rtl="0" fontAlgn="base">
      <a:spcBef>
        <a:spcPct val="0"/>
      </a:spcBef>
      <a:spcAft>
        <a:spcPct val="0"/>
      </a:spcAft>
      <a:defRPr kern="1200">
        <a:solidFill>
          <a:schemeClr val="tx1"/>
        </a:solidFill>
        <a:latin typeface="Arial" charset="0"/>
        <a:ea typeface="宋体" charset="-122"/>
        <a:cs typeface="+mn-cs"/>
      </a:defRPr>
    </a:lvl3pPr>
    <a:lvl4pPr marL="1370013" indent="1588" algn="l" defTabSz="912813" rtl="0" fontAlgn="base">
      <a:spcBef>
        <a:spcPct val="0"/>
      </a:spcBef>
      <a:spcAft>
        <a:spcPct val="0"/>
      </a:spcAft>
      <a:defRPr kern="1200">
        <a:solidFill>
          <a:schemeClr val="tx1"/>
        </a:solidFill>
        <a:latin typeface="Arial" charset="0"/>
        <a:ea typeface="宋体" charset="-122"/>
        <a:cs typeface="+mn-cs"/>
      </a:defRPr>
    </a:lvl4pPr>
    <a:lvl5pPr marL="1827213" indent="1588" algn="l" defTabSz="912813"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E0E4"/>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62"/>
    <p:restoredTop sz="89597" autoAdjust="0"/>
  </p:normalViewPr>
  <p:slideViewPr>
    <p:cSldViewPr snapToGrid="0" snapToObjects="1">
      <p:cViewPr varScale="1">
        <p:scale>
          <a:sx n="99" d="100"/>
          <a:sy n="99" d="100"/>
        </p:scale>
        <p:origin x="84" y="27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1.fntdata"/><Relationship Id="rId68"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3.xml"/><Relationship Id="rId61" Type="http://schemas.openxmlformats.org/officeDocument/2006/relationships/font" Target="fonts/font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3.fntdata"/><Relationship Id="rId7" Type="http://schemas.openxmlformats.org/officeDocument/2006/relationships/slide" Target="slides/slide5.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defTabSz="914377"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defTabSz="914377" fontAlgn="auto">
              <a:spcBef>
                <a:spcPts val="0"/>
              </a:spcBef>
              <a:spcAft>
                <a:spcPts val="0"/>
              </a:spcAft>
              <a:defRPr sz="1200" smtClean="0">
                <a:latin typeface="+mn-lt"/>
                <a:ea typeface="+mn-ea"/>
              </a:defRPr>
            </a:lvl1pPr>
          </a:lstStyle>
          <a:p>
            <a:pPr>
              <a:defRPr/>
            </a:pPr>
            <a:fld id="{A52249FB-D0A0-4426-8C35-79CAE8444241}" type="datetimeFigureOut">
              <a:rPr lang="zh-CN" altLang="en-US"/>
              <a:pPr>
                <a:defRPr/>
              </a:pPr>
              <a:t>2017/6/2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914377"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defTabSz="914377" fontAlgn="auto">
              <a:spcBef>
                <a:spcPts val="0"/>
              </a:spcBef>
              <a:spcAft>
                <a:spcPts val="0"/>
              </a:spcAft>
              <a:defRPr sz="1200" smtClean="0">
                <a:latin typeface="+mn-lt"/>
                <a:ea typeface="+mn-ea"/>
              </a:defRPr>
            </a:lvl1pPr>
          </a:lstStyle>
          <a:p>
            <a:pPr>
              <a:defRPr/>
            </a:pPr>
            <a:fld id="{75D70439-D05F-4E0B-B146-2BD432EEA25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p:cNvSpPr>
            <a:spLocks noGrp="1" noRot="1" noChangeAspect="1"/>
          </p:cNvSpPr>
          <p:nvPr>
            <p:ph type="sldImg"/>
          </p:nvPr>
        </p:nvSpPr>
        <p:spPr bwMode="auto">
          <a:noFill/>
          <a:ln>
            <a:solidFill>
              <a:srgbClr val="000000"/>
            </a:solidFill>
            <a:miter lim="800000"/>
            <a:headEnd/>
            <a:tailEnd/>
          </a:ln>
        </p:spPr>
      </p:sp>
      <p:sp>
        <p:nvSpPr>
          <p:cNvPr id="55298"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DCC</a:t>
            </a:r>
            <a:r>
              <a:rPr lang="zh-CN" altLang="en-US" smtClean="0"/>
              <a:t>：二环己基碳二亚胺</a:t>
            </a:r>
            <a:endParaRPr lang="en-US" altLang="zh-CN" smtClean="0"/>
          </a:p>
          <a:p>
            <a:pPr>
              <a:spcBef>
                <a:spcPct val="0"/>
              </a:spcBef>
            </a:pPr>
            <a:r>
              <a:rPr lang="en-US" altLang="zh-CN" smtClean="0"/>
              <a:t>DMAP</a:t>
            </a:r>
            <a:r>
              <a:rPr lang="zh-CN" altLang="en-US" smtClean="0"/>
              <a:t>：</a:t>
            </a:r>
            <a:r>
              <a:rPr lang="en-US" altLang="zh-CN" smtClean="0"/>
              <a:t>4-</a:t>
            </a:r>
            <a:r>
              <a:rPr lang="zh-CN" altLang="en-US" smtClean="0"/>
              <a:t>二甲氨基吡啶</a:t>
            </a:r>
            <a:endParaRPr lang="en-US" altLang="zh-CN" smtClean="0"/>
          </a:p>
          <a:p>
            <a:pPr>
              <a:spcBef>
                <a:spcPct val="0"/>
              </a:spcBef>
            </a:pPr>
            <a:r>
              <a:rPr lang="en-US" altLang="zh-CN" smtClean="0"/>
              <a:t>DHF</a:t>
            </a:r>
            <a:r>
              <a:rPr lang="zh-CN" altLang="en-US" smtClean="0"/>
              <a:t>：二氢叶酸</a:t>
            </a:r>
            <a:endParaRPr lang="en-US" altLang="zh-CN" smtClean="0"/>
          </a:p>
          <a:p>
            <a:pPr>
              <a:spcBef>
                <a:spcPct val="0"/>
              </a:spcBef>
            </a:pPr>
            <a:r>
              <a:rPr lang="en-US" altLang="zh-CN" smtClean="0"/>
              <a:t>DCM</a:t>
            </a:r>
            <a:r>
              <a:rPr lang="zh-CN" altLang="en-US" smtClean="0"/>
              <a:t>：二氯甲烷</a:t>
            </a:r>
          </a:p>
          <a:p>
            <a:pPr>
              <a:spcBef>
                <a:spcPct val="0"/>
              </a:spcBef>
            </a:pPr>
            <a:endParaRPr lang="zh-CN" altLang="en-US" smtClean="0"/>
          </a:p>
        </p:txBody>
      </p:sp>
      <p:sp>
        <p:nvSpPr>
          <p:cNvPr id="55299"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4A0A6E31-B4E9-4981-8365-A781AAF0D51C}" type="slidenum">
              <a:rPr lang="zh-CN" altLang="en-US"/>
              <a:pPr defTabSz="912813" fontAlgn="base">
                <a:spcBef>
                  <a:spcPct val="0"/>
                </a:spcBef>
                <a:spcAft>
                  <a:spcPct val="0"/>
                </a:spcAft>
              </a:pPr>
              <a:t>21</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幻灯片图像占位符 1"/>
          <p:cNvSpPr>
            <a:spLocks noGrp="1" noRot="1" noChangeAspect="1"/>
          </p:cNvSpPr>
          <p:nvPr>
            <p:ph type="sldImg"/>
          </p:nvPr>
        </p:nvSpPr>
        <p:spPr bwMode="auto">
          <a:noFill/>
          <a:ln>
            <a:solidFill>
              <a:srgbClr val="000000"/>
            </a:solidFill>
            <a:miter lim="800000"/>
            <a:headEnd/>
            <a:tailEnd/>
          </a:ln>
        </p:spPr>
      </p:sp>
      <p:sp>
        <p:nvSpPr>
          <p:cNvPr id="6144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1-Pyrenemethylamine</a:t>
            </a:r>
            <a:r>
              <a:rPr lang="zh-CN" altLang="en-US" smtClean="0"/>
              <a:t>：</a:t>
            </a:r>
            <a:r>
              <a:rPr lang="en-US" altLang="zh-CN" smtClean="0"/>
              <a:t>1-</a:t>
            </a:r>
            <a:r>
              <a:rPr lang="zh-CN" altLang="en-US" smtClean="0"/>
              <a:t>芘甲基胺盐酸盐</a:t>
            </a:r>
            <a:endParaRPr lang="en-US" altLang="zh-CN" smtClean="0"/>
          </a:p>
          <a:p>
            <a:pPr>
              <a:spcBef>
                <a:spcPct val="0"/>
              </a:spcBef>
            </a:pPr>
            <a:r>
              <a:rPr lang="en-US" altLang="zh-CN" smtClean="0"/>
              <a:t>Pyridine</a:t>
            </a:r>
            <a:r>
              <a:rPr lang="zh-CN" altLang="en-US" smtClean="0"/>
              <a:t>：吡啶</a:t>
            </a:r>
            <a:endParaRPr lang="en-US" altLang="zh-CN" smtClean="0"/>
          </a:p>
          <a:p>
            <a:pPr>
              <a:spcBef>
                <a:spcPct val="0"/>
              </a:spcBef>
            </a:pPr>
            <a:r>
              <a:rPr lang="en-US" altLang="zh-CN" smtClean="0"/>
              <a:t>DCC</a:t>
            </a:r>
            <a:r>
              <a:rPr lang="zh-CN" altLang="en-US" smtClean="0"/>
              <a:t>：二环己基碳二亚胺</a:t>
            </a:r>
            <a:endParaRPr lang="en-US" altLang="zh-CN" smtClean="0"/>
          </a:p>
          <a:p>
            <a:pPr>
              <a:spcBef>
                <a:spcPct val="0"/>
              </a:spcBef>
            </a:pPr>
            <a:r>
              <a:rPr lang="en-US" altLang="zh-CN" smtClean="0"/>
              <a:t>DMAP</a:t>
            </a:r>
            <a:r>
              <a:rPr lang="zh-CN" altLang="en-US" smtClean="0"/>
              <a:t>：</a:t>
            </a:r>
            <a:r>
              <a:rPr lang="en-US" altLang="zh-CN" smtClean="0"/>
              <a:t>4-</a:t>
            </a:r>
            <a:r>
              <a:rPr lang="zh-CN" altLang="en-US" smtClean="0"/>
              <a:t>二甲氨基吡啶</a:t>
            </a:r>
            <a:endParaRPr lang="en-US" altLang="zh-CN" smtClean="0"/>
          </a:p>
          <a:p>
            <a:pPr>
              <a:spcBef>
                <a:spcPct val="0"/>
              </a:spcBef>
            </a:pPr>
            <a:r>
              <a:rPr lang="en-US" altLang="zh-CN" smtClean="0"/>
              <a:t>DMSO</a:t>
            </a:r>
            <a:r>
              <a:rPr lang="zh-CN" altLang="en-US" smtClean="0"/>
              <a:t>：二甲基亚砜</a:t>
            </a:r>
          </a:p>
          <a:p>
            <a:pPr>
              <a:spcBef>
                <a:spcPct val="0"/>
              </a:spcBef>
            </a:pPr>
            <a:endParaRPr lang="zh-CN" altLang="en-US" smtClean="0"/>
          </a:p>
        </p:txBody>
      </p:sp>
      <p:sp>
        <p:nvSpPr>
          <p:cNvPr id="6144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B9D90266-6189-4F15-81FC-ED83D3ACB1F6}" type="slidenum">
              <a:rPr lang="zh-CN" altLang="en-US"/>
              <a:pPr defTabSz="912813" fontAlgn="base">
                <a:spcBef>
                  <a:spcPct val="0"/>
                </a:spcBef>
                <a:spcAft>
                  <a:spcPct val="0"/>
                </a:spcAft>
              </a:pPr>
              <a:t>22</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图像占位符 1"/>
          <p:cNvSpPr>
            <a:spLocks noGrp="1" noRot="1" noChangeAspect="1"/>
          </p:cNvSpPr>
          <p:nvPr>
            <p:ph type="sldImg"/>
          </p:nvPr>
        </p:nvSpPr>
        <p:spPr bwMode="auto">
          <a:noFill/>
          <a:ln>
            <a:solidFill>
              <a:srgbClr val="000000"/>
            </a:solidFill>
            <a:miter lim="800000"/>
            <a:headEnd/>
            <a:tailEnd/>
          </a:ln>
        </p:spPr>
      </p:sp>
      <p:sp>
        <p:nvSpPr>
          <p:cNvPr id="6451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1-Pyrenemethylamine</a:t>
            </a:r>
            <a:r>
              <a:rPr lang="zh-CN" altLang="en-US" smtClean="0"/>
              <a:t>：</a:t>
            </a:r>
            <a:r>
              <a:rPr lang="en-US" altLang="zh-CN" smtClean="0"/>
              <a:t>1-</a:t>
            </a:r>
            <a:r>
              <a:rPr lang="zh-CN" altLang="en-US" smtClean="0"/>
              <a:t>芘甲基胺盐酸盐</a:t>
            </a:r>
            <a:endParaRPr lang="en-US" altLang="zh-CN" smtClean="0"/>
          </a:p>
          <a:p>
            <a:pPr>
              <a:spcBef>
                <a:spcPct val="0"/>
              </a:spcBef>
            </a:pPr>
            <a:r>
              <a:rPr lang="en-US" altLang="zh-CN" smtClean="0"/>
              <a:t>Pyridine</a:t>
            </a:r>
            <a:r>
              <a:rPr lang="zh-CN" altLang="en-US" smtClean="0"/>
              <a:t>：吡啶</a:t>
            </a:r>
            <a:endParaRPr lang="en-US" altLang="zh-CN" smtClean="0"/>
          </a:p>
          <a:p>
            <a:pPr>
              <a:spcBef>
                <a:spcPct val="0"/>
              </a:spcBef>
            </a:pPr>
            <a:r>
              <a:rPr lang="en-US" altLang="zh-CN" smtClean="0"/>
              <a:t>DCC</a:t>
            </a:r>
            <a:r>
              <a:rPr lang="zh-CN" altLang="en-US" smtClean="0"/>
              <a:t>：二环己基碳二亚胺</a:t>
            </a:r>
            <a:endParaRPr lang="en-US" altLang="zh-CN" smtClean="0"/>
          </a:p>
          <a:p>
            <a:pPr>
              <a:spcBef>
                <a:spcPct val="0"/>
              </a:spcBef>
            </a:pPr>
            <a:r>
              <a:rPr lang="en-US" altLang="zh-CN" smtClean="0"/>
              <a:t>DMAP</a:t>
            </a:r>
            <a:r>
              <a:rPr lang="zh-CN" altLang="en-US" smtClean="0"/>
              <a:t>：</a:t>
            </a:r>
            <a:r>
              <a:rPr lang="en-US" altLang="zh-CN" smtClean="0"/>
              <a:t>4-</a:t>
            </a:r>
            <a:r>
              <a:rPr lang="zh-CN" altLang="en-US" smtClean="0"/>
              <a:t>二甲氨基吡啶</a:t>
            </a:r>
            <a:endParaRPr lang="en-US" altLang="zh-CN" smtClean="0"/>
          </a:p>
          <a:p>
            <a:pPr>
              <a:spcBef>
                <a:spcPct val="0"/>
              </a:spcBef>
            </a:pPr>
            <a:r>
              <a:rPr lang="en-US" altLang="zh-CN" smtClean="0"/>
              <a:t>DMSO</a:t>
            </a:r>
            <a:r>
              <a:rPr lang="zh-CN" altLang="en-US" smtClean="0"/>
              <a:t>：二甲基亚砜</a:t>
            </a:r>
          </a:p>
          <a:p>
            <a:pPr>
              <a:spcBef>
                <a:spcPct val="0"/>
              </a:spcBef>
            </a:pPr>
            <a:endParaRPr lang="zh-CN" altLang="en-US" smtClean="0"/>
          </a:p>
        </p:txBody>
      </p:sp>
      <p:sp>
        <p:nvSpPr>
          <p:cNvPr id="6451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01FE21D5-B777-43A1-A64B-AC5490B9F4B9}" type="slidenum">
              <a:rPr lang="zh-CN" altLang="en-US"/>
              <a:pPr defTabSz="912813" fontAlgn="base">
                <a:spcBef>
                  <a:spcPct val="0"/>
                </a:spcBef>
                <a:spcAft>
                  <a:spcPct val="0"/>
                </a:spcAft>
              </a:pPr>
              <a:t>23</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幻灯片图像占位符 1"/>
          <p:cNvSpPr>
            <a:spLocks noGrp="1" noRot="1" noChangeAspect="1"/>
          </p:cNvSpPr>
          <p:nvPr>
            <p:ph type="sldImg"/>
          </p:nvPr>
        </p:nvSpPr>
        <p:spPr bwMode="auto">
          <a:noFill/>
          <a:ln>
            <a:solidFill>
              <a:srgbClr val="000000"/>
            </a:solidFill>
            <a:miter lim="800000"/>
            <a:headEnd/>
            <a:tailEnd/>
          </a:ln>
        </p:spPr>
      </p:sp>
      <p:sp>
        <p:nvSpPr>
          <p:cNvPr id="66562"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1-Pyrenemethylamine</a:t>
            </a:r>
            <a:r>
              <a:rPr lang="zh-CN" altLang="en-US" smtClean="0"/>
              <a:t>：</a:t>
            </a:r>
            <a:r>
              <a:rPr lang="en-US" altLang="zh-CN" smtClean="0"/>
              <a:t>1-</a:t>
            </a:r>
            <a:r>
              <a:rPr lang="zh-CN" altLang="en-US" smtClean="0"/>
              <a:t>芘甲基胺盐酸盐</a:t>
            </a:r>
            <a:endParaRPr lang="en-US" altLang="zh-CN" smtClean="0"/>
          </a:p>
          <a:p>
            <a:pPr>
              <a:spcBef>
                <a:spcPct val="0"/>
              </a:spcBef>
            </a:pPr>
            <a:r>
              <a:rPr lang="en-US" altLang="zh-CN" smtClean="0"/>
              <a:t>Pyridine</a:t>
            </a:r>
            <a:r>
              <a:rPr lang="zh-CN" altLang="en-US" smtClean="0"/>
              <a:t>：吡啶</a:t>
            </a:r>
            <a:endParaRPr lang="en-US" altLang="zh-CN" smtClean="0"/>
          </a:p>
          <a:p>
            <a:pPr>
              <a:spcBef>
                <a:spcPct val="0"/>
              </a:spcBef>
            </a:pPr>
            <a:r>
              <a:rPr lang="en-US" altLang="zh-CN" smtClean="0"/>
              <a:t>DCC</a:t>
            </a:r>
            <a:r>
              <a:rPr lang="zh-CN" altLang="en-US" smtClean="0"/>
              <a:t>：二环己基碳二亚胺</a:t>
            </a:r>
            <a:endParaRPr lang="en-US" altLang="zh-CN" smtClean="0"/>
          </a:p>
          <a:p>
            <a:pPr>
              <a:spcBef>
                <a:spcPct val="0"/>
              </a:spcBef>
            </a:pPr>
            <a:r>
              <a:rPr lang="en-US" altLang="zh-CN" smtClean="0"/>
              <a:t>DMAP</a:t>
            </a:r>
            <a:r>
              <a:rPr lang="zh-CN" altLang="en-US" smtClean="0"/>
              <a:t>：</a:t>
            </a:r>
            <a:r>
              <a:rPr lang="en-US" altLang="zh-CN" smtClean="0"/>
              <a:t>4-</a:t>
            </a:r>
            <a:r>
              <a:rPr lang="zh-CN" altLang="en-US" smtClean="0"/>
              <a:t>二甲氨基吡啶</a:t>
            </a:r>
            <a:endParaRPr lang="en-US" altLang="zh-CN" smtClean="0"/>
          </a:p>
          <a:p>
            <a:pPr>
              <a:spcBef>
                <a:spcPct val="0"/>
              </a:spcBef>
            </a:pPr>
            <a:r>
              <a:rPr lang="en-US" altLang="zh-CN" smtClean="0"/>
              <a:t>DMSO</a:t>
            </a:r>
            <a:r>
              <a:rPr lang="zh-CN" altLang="en-US" smtClean="0"/>
              <a:t>：二甲基亚砜</a:t>
            </a:r>
          </a:p>
          <a:p>
            <a:pPr>
              <a:spcBef>
                <a:spcPct val="0"/>
              </a:spcBef>
            </a:pPr>
            <a:endParaRPr lang="zh-CN" altLang="en-US" smtClean="0"/>
          </a:p>
        </p:txBody>
      </p:sp>
      <p:sp>
        <p:nvSpPr>
          <p:cNvPr id="6656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CB5B3DCF-468C-40FE-8759-F958B197CE20}" type="slidenum">
              <a:rPr lang="zh-CN" altLang="en-US"/>
              <a:pPr defTabSz="912813" fontAlgn="base">
                <a:spcBef>
                  <a:spcPct val="0"/>
                </a:spcBef>
                <a:spcAft>
                  <a:spcPct val="0"/>
                </a:spcAft>
              </a:pPr>
              <a:t>24</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幻灯片图像占位符 1"/>
          <p:cNvSpPr>
            <a:spLocks noGrp="1" noRot="1" noChangeAspect="1"/>
          </p:cNvSpPr>
          <p:nvPr>
            <p:ph type="sldImg"/>
          </p:nvPr>
        </p:nvSpPr>
        <p:spPr bwMode="auto">
          <a:noFill/>
          <a:ln>
            <a:solidFill>
              <a:srgbClr val="000000"/>
            </a:solidFill>
            <a:miter lim="800000"/>
            <a:headEnd/>
            <a:tailEnd/>
          </a:ln>
        </p:spPr>
      </p:sp>
      <p:sp>
        <p:nvSpPr>
          <p:cNvPr id="6963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1-Pyrenemethylamine</a:t>
            </a:r>
            <a:r>
              <a:rPr lang="zh-CN" altLang="en-US" smtClean="0"/>
              <a:t>：</a:t>
            </a:r>
            <a:r>
              <a:rPr lang="en-US" altLang="zh-CN" smtClean="0"/>
              <a:t>1-</a:t>
            </a:r>
            <a:r>
              <a:rPr lang="zh-CN" altLang="en-US" smtClean="0"/>
              <a:t>芘甲基胺盐酸盐</a:t>
            </a:r>
            <a:endParaRPr lang="en-US" altLang="zh-CN" smtClean="0"/>
          </a:p>
          <a:p>
            <a:pPr>
              <a:spcBef>
                <a:spcPct val="0"/>
              </a:spcBef>
            </a:pPr>
            <a:r>
              <a:rPr lang="en-US" altLang="zh-CN" smtClean="0"/>
              <a:t>Pyridine</a:t>
            </a:r>
            <a:r>
              <a:rPr lang="zh-CN" altLang="en-US" smtClean="0"/>
              <a:t>：吡啶</a:t>
            </a:r>
            <a:endParaRPr lang="en-US" altLang="zh-CN" smtClean="0"/>
          </a:p>
          <a:p>
            <a:pPr>
              <a:spcBef>
                <a:spcPct val="0"/>
              </a:spcBef>
            </a:pPr>
            <a:r>
              <a:rPr lang="en-US" altLang="zh-CN" smtClean="0"/>
              <a:t>DCC</a:t>
            </a:r>
            <a:r>
              <a:rPr lang="zh-CN" altLang="en-US" smtClean="0"/>
              <a:t>：二环己基碳二亚胺</a:t>
            </a:r>
            <a:endParaRPr lang="en-US" altLang="zh-CN" smtClean="0"/>
          </a:p>
          <a:p>
            <a:pPr>
              <a:spcBef>
                <a:spcPct val="0"/>
              </a:spcBef>
            </a:pPr>
            <a:r>
              <a:rPr lang="en-US" altLang="zh-CN" smtClean="0"/>
              <a:t>DMAP</a:t>
            </a:r>
            <a:r>
              <a:rPr lang="zh-CN" altLang="en-US" smtClean="0"/>
              <a:t>：</a:t>
            </a:r>
            <a:r>
              <a:rPr lang="en-US" altLang="zh-CN" smtClean="0"/>
              <a:t>4-</a:t>
            </a:r>
            <a:r>
              <a:rPr lang="zh-CN" altLang="en-US" smtClean="0"/>
              <a:t>二甲氨基吡啶</a:t>
            </a:r>
            <a:endParaRPr lang="en-US" altLang="zh-CN" smtClean="0"/>
          </a:p>
          <a:p>
            <a:pPr>
              <a:spcBef>
                <a:spcPct val="0"/>
              </a:spcBef>
            </a:pPr>
            <a:r>
              <a:rPr lang="en-US" altLang="zh-CN" smtClean="0"/>
              <a:t>DMSO</a:t>
            </a:r>
            <a:r>
              <a:rPr lang="zh-CN" altLang="en-US" smtClean="0"/>
              <a:t>：二甲基亚砜</a:t>
            </a:r>
          </a:p>
          <a:p>
            <a:pPr>
              <a:spcBef>
                <a:spcPct val="0"/>
              </a:spcBef>
            </a:pPr>
            <a:endParaRPr lang="zh-CN" altLang="en-US" smtClean="0"/>
          </a:p>
        </p:txBody>
      </p:sp>
      <p:sp>
        <p:nvSpPr>
          <p:cNvPr id="6963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9754BF5E-A53B-444F-92A9-C5D6058BE6C8}" type="slidenum">
              <a:rPr lang="zh-CN" altLang="en-US"/>
              <a:pPr defTabSz="912813" fontAlgn="base">
                <a:spcBef>
                  <a:spcPct val="0"/>
                </a:spcBef>
                <a:spcAft>
                  <a:spcPct val="0"/>
                </a:spcAft>
              </a:pPr>
              <a:t>25</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officeplus.cn/"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注页">
    <p:spTree>
      <p:nvGrpSpPr>
        <p:cNvPr id="1" name=""/>
        <p:cNvGrpSpPr/>
        <p:nvPr/>
      </p:nvGrpSpPr>
      <p:grpSpPr>
        <a:xfrm>
          <a:off x="0" y="0"/>
          <a:ext cx="0" cy="0"/>
          <a:chOff x="0" y="0"/>
          <a:chExt cx="0" cy="0"/>
        </a:xfrm>
      </p:grpSpPr>
      <p:sp>
        <p:nvSpPr>
          <p:cNvPr id="2" name="矩形 5"/>
          <p:cNvSpPr>
            <a:spLocks noChangeArrowheads="1"/>
          </p:cNvSpPr>
          <p:nvPr userDrawn="1"/>
        </p:nvSpPr>
        <p:spPr bwMode="auto">
          <a:xfrm>
            <a:off x="330200" y="760413"/>
            <a:ext cx="646113" cy="368300"/>
          </a:xfrm>
          <a:prstGeom prst="rect">
            <a:avLst/>
          </a:prstGeom>
          <a:noFill/>
          <a:ln w="9525">
            <a:noFill/>
            <a:miter lim="800000"/>
            <a:headEnd/>
            <a:tailEnd/>
          </a:ln>
        </p:spPr>
        <p:txBody>
          <a:bodyPr wrap="none">
            <a:spAutoFit/>
          </a:bodyPr>
          <a:lstStyle/>
          <a:p>
            <a:pPr defTabSz="608013"/>
            <a:r>
              <a:rPr lang="zh-CN" altLang="en-US">
                <a:solidFill>
                  <a:srgbClr val="FFFFFF"/>
                </a:solidFill>
                <a:latin typeface="Segoe UI Light" pitchFamily="34" charset="0"/>
                <a:ea typeface="微软雅黑" pitchFamily="34" charset="-122"/>
                <a:cs typeface="Segoe UI Light" pitchFamily="34" charset="0"/>
              </a:rPr>
              <a:t>标注</a:t>
            </a:r>
          </a:p>
        </p:txBody>
      </p:sp>
      <p:sp>
        <p:nvSpPr>
          <p:cNvPr id="3" name="矩形 10"/>
          <p:cNvSpPr>
            <a:spLocks noChangeArrowheads="1"/>
          </p:cNvSpPr>
          <p:nvPr userDrawn="1"/>
        </p:nvSpPr>
        <p:spPr bwMode="auto">
          <a:xfrm>
            <a:off x="1928813" y="760413"/>
            <a:ext cx="1052512" cy="3732212"/>
          </a:xfrm>
          <a:prstGeom prst="rect">
            <a:avLst/>
          </a:prstGeom>
          <a:noFill/>
          <a:ln w="9525">
            <a:noFill/>
            <a:miter lim="800000"/>
            <a:headEnd/>
            <a:tailEnd/>
          </a:ln>
        </p:spPr>
        <p:txBody>
          <a:bodyPr>
            <a:spAutoFit/>
          </a:bodyPr>
          <a:lstStyle/>
          <a:p>
            <a:pPr defTabSz="608013">
              <a:lnSpc>
                <a:spcPct val="130000"/>
              </a:lnSpc>
            </a:pPr>
            <a:r>
              <a:rPr lang="zh-CN" altLang="en-US" sz="1400">
                <a:solidFill>
                  <a:srgbClr val="FFFFFF"/>
                </a:solidFill>
                <a:latin typeface="Segoe UI Light" pitchFamily="34" charset="0"/>
                <a:ea typeface="微软雅黑" pitchFamily="34" charset="-122"/>
                <a:cs typeface="Segoe UI Light" pitchFamily="34" charset="0"/>
              </a:rPr>
              <a:t>字体使用 </a:t>
            </a:r>
            <a:endParaRPr lang="en-US" altLang="zh-CN" sz="1400">
              <a:solidFill>
                <a:srgbClr val="FFFFFF"/>
              </a:solidFill>
              <a:latin typeface="Segoe UI Light" pitchFamily="34" charset="0"/>
              <a:ea typeface="微软雅黑" pitchFamily="34" charset="-122"/>
              <a:cs typeface="Segoe UI Light" pitchFamily="34" charset="0"/>
            </a:endParaRPr>
          </a:p>
          <a:p>
            <a:pPr defTabSz="608013">
              <a:lnSpc>
                <a:spcPct val="130000"/>
              </a:lnSpc>
            </a:pPr>
            <a:endParaRPr lang="en-US" altLang="zh-CN" sz="1400">
              <a:solidFill>
                <a:srgbClr val="FFFFFF"/>
              </a:solidFill>
              <a:latin typeface="Segoe UI Light" pitchFamily="34" charset="0"/>
              <a:ea typeface="微软雅黑" pitchFamily="34" charset="-122"/>
              <a:cs typeface="Segoe UI Light" pitchFamily="34" charset="0"/>
            </a:endParaRPr>
          </a:p>
          <a:p>
            <a:pPr defTabSz="608013">
              <a:lnSpc>
                <a:spcPct val="130000"/>
              </a:lnSpc>
            </a:pPr>
            <a:endParaRPr lang="en-US" altLang="zh-CN" sz="1400">
              <a:solidFill>
                <a:srgbClr val="FFFFFF"/>
              </a:solidFill>
              <a:latin typeface="Segoe UI Light" pitchFamily="34" charset="0"/>
              <a:ea typeface="微软雅黑" pitchFamily="34" charset="-122"/>
              <a:cs typeface="Segoe UI Light" pitchFamily="34" charset="0"/>
            </a:endParaRPr>
          </a:p>
          <a:p>
            <a:pPr defTabSz="608013">
              <a:lnSpc>
                <a:spcPct val="130000"/>
              </a:lnSpc>
            </a:pPr>
            <a:endParaRPr lang="en-US" altLang="zh-CN" sz="1400">
              <a:solidFill>
                <a:srgbClr val="FFFFFF"/>
              </a:solidFill>
              <a:latin typeface="Segoe UI Light" pitchFamily="34" charset="0"/>
              <a:ea typeface="微软雅黑" pitchFamily="34" charset="-122"/>
              <a:cs typeface="Segoe UI Light" pitchFamily="34" charset="0"/>
            </a:endParaRPr>
          </a:p>
          <a:p>
            <a:pPr defTabSz="608013">
              <a:lnSpc>
                <a:spcPct val="130000"/>
              </a:lnSpc>
            </a:pPr>
            <a:endParaRPr lang="en-US" altLang="zh-CN" sz="1400">
              <a:solidFill>
                <a:srgbClr val="FFFFFF"/>
              </a:solidFill>
              <a:latin typeface="Segoe UI Light" pitchFamily="34" charset="0"/>
              <a:ea typeface="微软雅黑" pitchFamily="34" charset="-122"/>
              <a:cs typeface="Segoe UI Light" pitchFamily="34" charset="0"/>
            </a:endParaRPr>
          </a:p>
          <a:p>
            <a:pPr defTabSz="608013">
              <a:lnSpc>
                <a:spcPct val="130000"/>
              </a:lnSpc>
            </a:pPr>
            <a:r>
              <a:rPr lang="zh-CN" altLang="en-US" sz="1400">
                <a:solidFill>
                  <a:srgbClr val="FFFFFF"/>
                </a:solidFill>
                <a:latin typeface="Segoe UI Light" pitchFamily="34" charset="0"/>
                <a:ea typeface="微软雅黑" pitchFamily="34" charset="-122"/>
                <a:cs typeface="Segoe UI Light" pitchFamily="34" charset="0"/>
              </a:rPr>
              <a:t>行距</a:t>
            </a:r>
            <a:endParaRPr lang="en-US" altLang="zh-CN" sz="1400">
              <a:solidFill>
                <a:srgbClr val="FFFFFF"/>
              </a:solidFill>
              <a:latin typeface="Segoe UI Light" pitchFamily="34" charset="0"/>
              <a:ea typeface="微软雅黑" pitchFamily="34" charset="-122"/>
              <a:cs typeface="Segoe UI Light" pitchFamily="34" charset="0"/>
            </a:endParaRPr>
          </a:p>
          <a:p>
            <a:pPr defTabSz="608013">
              <a:lnSpc>
                <a:spcPct val="130000"/>
              </a:lnSpc>
            </a:pPr>
            <a:endParaRPr lang="en-US" altLang="zh-CN" sz="1400">
              <a:solidFill>
                <a:srgbClr val="FFFFFF"/>
              </a:solidFill>
              <a:latin typeface="Segoe UI Light" pitchFamily="34" charset="0"/>
              <a:ea typeface="微软雅黑" pitchFamily="34" charset="-122"/>
              <a:cs typeface="Segoe UI Light" pitchFamily="34" charset="0"/>
            </a:endParaRPr>
          </a:p>
          <a:p>
            <a:pPr defTabSz="608013">
              <a:lnSpc>
                <a:spcPct val="130000"/>
              </a:lnSpc>
            </a:pPr>
            <a:endParaRPr lang="en-US" altLang="zh-CN" sz="1400">
              <a:solidFill>
                <a:srgbClr val="FFFFFF"/>
              </a:solidFill>
              <a:latin typeface="Segoe UI Light" pitchFamily="34" charset="0"/>
              <a:ea typeface="微软雅黑" pitchFamily="34" charset="-122"/>
              <a:cs typeface="Segoe UI Light" pitchFamily="34" charset="0"/>
            </a:endParaRPr>
          </a:p>
          <a:p>
            <a:pPr defTabSz="608013">
              <a:lnSpc>
                <a:spcPct val="130000"/>
              </a:lnSpc>
            </a:pPr>
            <a:r>
              <a:rPr lang="zh-CN" altLang="en-US" sz="1400">
                <a:solidFill>
                  <a:srgbClr val="FFFFFF"/>
                </a:solidFill>
                <a:latin typeface="Segoe UI Light" pitchFamily="34" charset="0"/>
                <a:ea typeface="微软雅黑" pitchFamily="34" charset="-122"/>
                <a:cs typeface="Segoe UI Light" pitchFamily="34" charset="0"/>
              </a:rPr>
              <a:t>背景图片出处</a:t>
            </a:r>
          </a:p>
          <a:p>
            <a:pPr defTabSz="608013">
              <a:lnSpc>
                <a:spcPct val="130000"/>
              </a:lnSpc>
            </a:pPr>
            <a:endParaRPr lang="zh-CN" altLang="en-US" sz="1400">
              <a:solidFill>
                <a:srgbClr val="FFFFFF"/>
              </a:solidFill>
              <a:latin typeface="Segoe UI Light" pitchFamily="34" charset="0"/>
              <a:ea typeface="微软雅黑" pitchFamily="34" charset="-122"/>
              <a:cs typeface="Segoe UI Light" pitchFamily="34" charset="0"/>
            </a:endParaRPr>
          </a:p>
          <a:p>
            <a:pPr defTabSz="608013">
              <a:lnSpc>
                <a:spcPct val="130000"/>
              </a:lnSpc>
            </a:pPr>
            <a:endParaRPr lang="zh-CN" altLang="en-US" sz="1400">
              <a:solidFill>
                <a:srgbClr val="FFFFFF"/>
              </a:solidFill>
              <a:latin typeface="Segoe UI Light" pitchFamily="34" charset="0"/>
              <a:ea typeface="微软雅黑" pitchFamily="34" charset="-122"/>
              <a:cs typeface="Segoe UI Light" pitchFamily="34" charset="0"/>
            </a:endParaRPr>
          </a:p>
          <a:p>
            <a:pPr defTabSz="608013">
              <a:lnSpc>
                <a:spcPct val="130000"/>
              </a:lnSpc>
            </a:pPr>
            <a:r>
              <a:rPr lang="zh-CN" altLang="en-US" sz="1400">
                <a:solidFill>
                  <a:srgbClr val="FFFFFF"/>
                </a:solidFill>
                <a:latin typeface="Segoe UI Light" pitchFamily="34" charset="0"/>
                <a:ea typeface="微软雅黑" pitchFamily="34" charset="-122"/>
                <a:cs typeface="Segoe UI Light" pitchFamily="34" charset="0"/>
              </a:rPr>
              <a:t>声明</a:t>
            </a:r>
            <a:endParaRPr lang="en-US" altLang="zh-CN" sz="1400">
              <a:solidFill>
                <a:srgbClr val="FFFFFF"/>
              </a:solidFill>
              <a:latin typeface="Segoe UI Light" pitchFamily="34" charset="0"/>
              <a:ea typeface="微软雅黑" pitchFamily="34" charset="-122"/>
              <a:cs typeface="Segoe UI Light" pitchFamily="34" charset="0"/>
            </a:endParaRPr>
          </a:p>
        </p:txBody>
      </p:sp>
      <p:sp>
        <p:nvSpPr>
          <p:cNvPr id="4" name="矩形 11"/>
          <p:cNvSpPr/>
          <p:nvPr userDrawn="1"/>
        </p:nvSpPr>
        <p:spPr>
          <a:xfrm>
            <a:off x="3114675" y="760413"/>
            <a:ext cx="5305425" cy="4505325"/>
          </a:xfrm>
          <a:prstGeom prst="rect">
            <a:avLst/>
          </a:prstGeom>
        </p:spPr>
        <p:txBody>
          <a:bodyPr>
            <a:spAutoFit/>
          </a:bodyPr>
          <a:lstStyle/>
          <a:p>
            <a:pPr defTabSz="914400">
              <a:lnSpc>
                <a:spcPct val="130000"/>
              </a:lnSpc>
            </a:pPr>
            <a:r>
              <a:rPr lang="zh-CN" altLang="en-US" sz="1400">
                <a:solidFill>
                  <a:srgbClr val="FFFFFF"/>
                </a:solidFill>
                <a:latin typeface="Segoe UI Light" pitchFamily="34" charset="0"/>
                <a:ea typeface="微软雅黑" pitchFamily="34" charset="-122"/>
                <a:cs typeface="Segoe UI Light" pitchFamily="34" charset="0"/>
              </a:rPr>
              <a:t>英文 </a:t>
            </a:r>
            <a:r>
              <a:rPr lang="is-IS" altLang="zh-CN" sz="1400">
                <a:solidFill>
                  <a:srgbClr val="FFFFFF"/>
                </a:solidFill>
                <a:latin typeface="Segoe UI Light" pitchFamily="34" charset="0"/>
                <a:ea typeface="微软雅黑" pitchFamily="34" charset="-122"/>
                <a:cs typeface="Segoe UI Light" pitchFamily="34" charset="0"/>
              </a:rPr>
              <a:t>Microsoft YaHei</a:t>
            </a:r>
            <a:endParaRPr lang="zh-CN" altLang="en-US" sz="1400">
              <a:solidFill>
                <a:srgbClr val="FFFFFF"/>
              </a:solidFill>
              <a:latin typeface="Segoe UI Light" pitchFamily="34" charset="0"/>
              <a:ea typeface="微软雅黑" pitchFamily="34" charset="-122"/>
              <a:cs typeface="Segoe UI Light" pitchFamily="34" charset="0"/>
            </a:endParaRPr>
          </a:p>
          <a:p>
            <a:pPr defTabSz="914400">
              <a:lnSpc>
                <a:spcPct val="130000"/>
              </a:lnSpc>
            </a:pPr>
            <a:endParaRPr lang="en-US" altLang="zh-CN" sz="1400">
              <a:solidFill>
                <a:srgbClr val="FFFFFF"/>
              </a:solidFill>
              <a:latin typeface="Segoe UI Light" pitchFamily="34" charset="0"/>
              <a:ea typeface="微软雅黑" pitchFamily="34" charset="-122"/>
              <a:cs typeface="Segoe UI Light" pitchFamily="34" charset="0"/>
            </a:endParaRPr>
          </a:p>
          <a:p>
            <a:pPr defTabSz="914400">
              <a:lnSpc>
                <a:spcPct val="130000"/>
              </a:lnSpc>
            </a:pPr>
            <a:r>
              <a:rPr lang="zh-CN" altLang="en-US" sz="1400">
                <a:solidFill>
                  <a:srgbClr val="FFFFFF"/>
                </a:solidFill>
                <a:latin typeface="Segoe UI Light" pitchFamily="34" charset="0"/>
                <a:ea typeface="微软雅黑" pitchFamily="34" charset="-122"/>
                <a:cs typeface="Segoe UI Light" pitchFamily="34" charset="0"/>
              </a:rPr>
              <a:t>中文 微软雅黑</a:t>
            </a:r>
            <a:endParaRPr lang="en-US" altLang="zh-CN" sz="1400">
              <a:solidFill>
                <a:srgbClr val="FFFFFF"/>
              </a:solidFill>
              <a:latin typeface="Segoe UI Light" pitchFamily="34" charset="0"/>
              <a:ea typeface="微软雅黑" pitchFamily="34" charset="-122"/>
              <a:cs typeface="Segoe UI Light" pitchFamily="34" charset="0"/>
            </a:endParaRPr>
          </a:p>
          <a:p>
            <a:pPr defTabSz="914400">
              <a:lnSpc>
                <a:spcPct val="130000"/>
              </a:lnSpc>
            </a:pPr>
            <a:endParaRPr lang="en-US" altLang="zh-CN" sz="1400">
              <a:solidFill>
                <a:srgbClr val="FFFFFF"/>
              </a:solidFill>
              <a:latin typeface="Segoe UI Light" pitchFamily="34" charset="0"/>
              <a:ea typeface="微软雅黑" pitchFamily="34" charset="-122"/>
              <a:cs typeface="Segoe UI Light" pitchFamily="34" charset="0"/>
            </a:endParaRPr>
          </a:p>
          <a:p>
            <a:pPr defTabSz="914400">
              <a:lnSpc>
                <a:spcPct val="130000"/>
              </a:lnSpc>
            </a:pPr>
            <a:endParaRPr lang="en-US" altLang="zh-CN" sz="1400">
              <a:solidFill>
                <a:srgbClr val="FFFFFF"/>
              </a:solidFill>
              <a:latin typeface="Segoe UI Light" pitchFamily="34" charset="0"/>
              <a:ea typeface="微软雅黑" pitchFamily="34" charset="-122"/>
              <a:cs typeface="Segoe UI Light" pitchFamily="34" charset="0"/>
            </a:endParaRPr>
          </a:p>
          <a:p>
            <a:pPr defTabSz="914400">
              <a:lnSpc>
                <a:spcPct val="130000"/>
              </a:lnSpc>
            </a:pPr>
            <a:r>
              <a:rPr lang="zh-CN" altLang="en-US" sz="1400">
                <a:solidFill>
                  <a:srgbClr val="FFFFFF"/>
                </a:solidFill>
                <a:latin typeface="Segoe UI Light" pitchFamily="34" charset="0"/>
                <a:ea typeface="微软雅黑" pitchFamily="34" charset="-122"/>
                <a:cs typeface="Segoe UI Light" pitchFamily="34" charset="0"/>
              </a:rPr>
              <a:t>正文 </a:t>
            </a:r>
            <a:r>
              <a:rPr lang="en-US" altLang="zh-CN" sz="1400">
                <a:solidFill>
                  <a:srgbClr val="FFFFFF"/>
                </a:solidFill>
                <a:latin typeface="Segoe UI Light" pitchFamily="34" charset="0"/>
                <a:ea typeface="微软雅黑" pitchFamily="34" charset="-122"/>
                <a:cs typeface="Segoe UI Light" pitchFamily="34" charset="0"/>
              </a:rPr>
              <a:t>1.3</a:t>
            </a:r>
          </a:p>
          <a:p>
            <a:pPr defTabSz="914400">
              <a:lnSpc>
                <a:spcPct val="130000"/>
              </a:lnSpc>
            </a:pPr>
            <a:endParaRPr lang="en-US" altLang="zh-CN" sz="1400">
              <a:solidFill>
                <a:srgbClr val="FFFFFF"/>
              </a:solidFill>
              <a:latin typeface="Segoe UI Light" pitchFamily="34" charset="0"/>
              <a:ea typeface="微软雅黑" pitchFamily="34" charset="-122"/>
              <a:cs typeface="Segoe UI Light" pitchFamily="34" charset="0"/>
            </a:endParaRPr>
          </a:p>
          <a:p>
            <a:pPr defTabSz="914400">
              <a:lnSpc>
                <a:spcPct val="130000"/>
              </a:lnSpc>
            </a:pPr>
            <a:endParaRPr lang="en-US" altLang="zh-CN" sz="1400">
              <a:solidFill>
                <a:srgbClr val="FFFFFF"/>
              </a:solidFill>
              <a:latin typeface="Segoe UI Light" pitchFamily="34" charset="0"/>
              <a:ea typeface="微软雅黑" pitchFamily="34" charset="-122"/>
              <a:cs typeface="Segoe UI Light" pitchFamily="34" charset="0"/>
            </a:endParaRPr>
          </a:p>
          <a:p>
            <a:pPr defTabSz="914400">
              <a:lnSpc>
                <a:spcPct val="130000"/>
              </a:lnSpc>
            </a:pPr>
            <a:r>
              <a:rPr lang="en-US" altLang="zh-CN" sz="1400">
                <a:solidFill>
                  <a:srgbClr val="FFFFFF"/>
                </a:solidFill>
                <a:latin typeface="Segoe UI Light" pitchFamily="34" charset="0"/>
                <a:ea typeface="微软雅黑" pitchFamily="34" charset="-122"/>
                <a:cs typeface="Segoe UI Light" pitchFamily="34" charset="0"/>
              </a:rPr>
              <a:t>cn.bing.com</a:t>
            </a:r>
            <a:endParaRPr lang="zh-CN" altLang="en-US" sz="1400">
              <a:solidFill>
                <a:srgbClr val="FFFFFF"/>
              </a:solidFill>
              <a:latin typeface="Segoe UI Light" pitchFamily="34" charset="0"/>
              <a:ea typeface="微软雅黑" pitchFamily="34" charset="-122"/>
              <a:cs typeface="Segoe UI Light" pitchFamily="34" charset="0"/>
            </a:endParaRPr>
          </a:p>
          <a:p>
            <a:pPr defTabSz="914400">
              <a:lnSpc>
                <a:spcPct val="130000"/>
              </a:lnSpc>
            </a:pPr>
            <a:endParaRPr lang="zh-CN" altLang="en-US" sz="1400">
              <a:solidFill>
                <a:srgbClr val="FFFFFF"/>
              </a:solidFill>
              <a:latin typeface="Segoe UI Light" pitchFamily="34" charset="0"/>
              <a:ea typeface="微软雅黑" pitchFamily="34" charset="-122"/>
              <a:cs typeface="Segoe UI Light" pitchFamily="34" charset="0"/>
            </a:endParaRPr>
          </a:p>
          <a:p>
            <a:pPr defTabSz="914400">
              <a:lnSpc>
                <a:spcPct val="130000"/>
              </a:lnSpc>
            </a:pPr>
            <a:endParaRPr lang="zh-CN" altLang="en-US" sz="1400">
              <a:solidFill>
                <a:srgbClr val="FFFFFF"/>
              </a:solidFill>
              <a:latin typeface="Segoe UI Light" pitchFamily="34" charset="0"/>
              <a:ea typeface="微软雅黑" pitchFamily="34" charset="-122"/>
              <a:cs typeface="Segoe UI Light" pitchFamily="34" charset="0"/>
            </a:endParaRPr>
          </a:p>
          <a:p>
            <a:pPr defTabSz="914400">
              <a:lnSpc>
                <a:spcPct val="130000"/>
              </a:lnSpc>
            </a:pPr>
            <a:r>
              <a:rPr lang="zh-CN" altLang="en-US" sz="1300">
                <a:solidFill>
                  <a:srgbClr val="FFFFFF"/>
                </a:solidFill>
                <a:latin typeface="Century Gothic"/>
                <a:ea typeface="微软雅黑" pitchFamily="34" charset="-122"/>
                <a:cs typeface="Segoe UI Light" pitchFamily="34" charset="0"/>
              </a:rPr>
              <a:t>本网站所提供的任何信息内容（包括但不限于 </a:t>
            </a:r>
            <a:r>
              <a:rPr lang="en-US" altLang="zh-CN" sz="1300">
                <a:solidFill>
                  <a:srgbClr val="FFFFFF"/>
                </a:solidFill>
                <a:latin typeface="Segoe UI Light" pitchFamily="34" charset="0"/>
                <a:cs typeface="Segoe UI Light" pitchFamily="34" charset="0"/>
              </a:rPr>
              <a:t>PPT</a:t>
            </a:r>
            <a:r>
              <a:rPr lang="zh-CN" altLang="en-US" sz="1300">
                <a:solidFill>
                  <a:srgbClr val="FFFFFF"/>
                </a:solidFill>
                <a:latin typeface="Segoe UI Light" pitchFamily="34" charset="0"/>
                <a:cs typeface="Segoe UI Light" pitchFamily="34" charset="0"/>
              </a:rPr>
              <a:t> </a:t>
            </a:r>
            <a:r>
              <a:rPr lang="zh-CN" altLang="en-US" sz="1300">
                <a:solidFill>
                  <a:srgbClr val="FFFFFF"/>
                </a:solidFill>
                <a:latin typeface="Century Gothic"/>
                <a:ea typeface="微软雅黑" pitchFamily="34" charset="-122"/>
                <a:cs typeface="Segoe UI Light" pitchFamily="34" charset="0"/>
              </a:rPr>
              <a:t>模板、</a:t>
            </a:r>
            <a:r>
              <a:rPr lang="en-US" altLang="zh-CN" sz="1300">
                <a:solidFill>
                  <a:srgbClr val="FFFFFF"/>
                </a:solidFill>
                <a:latin typeface="Segoe UI Light" pitchFamily="34" charset="0"/>
                <a:cs typeface="Segoe UI Light" pitchFamily="34" charset="0"/>
              </a:rPr>
              <a:t>Word</a:t>
            </a:r>
            <a:r>
              <a:rPr lang="zh-CN" altLang="en-US" sz="1300">
                <a:solidFill>
                  <a:srgbClr val="FFFFFF"/>
                </a:solidFill>
                <a:latin typeface="Segoe UI Light" pitchFamily="34" charset="0"/>
                <a:cs typeface="Segoe UI Light" pitchFamily="34" charset="0"/>
              </a:rPr>
              <a:t> </a:t>
            </a:r>
            <a:r>
              <a:rPr lang="zh-CN" altLang="en-US" sz="1300">
                <a:solidFill>
                  <a:srgbClr val="FFFFFF"/>
                </a:solidFill>
                <a:latin typeface="Century Gothic"/>
                <a:ea typeface="微软雅黑" pitchFamily="34" charset="-122"/>
                <a:cs typeface="Segoe UI Light" pitchFamily="34" charset="0"/>
              </a:rPr>
              <a:t>文档、</a:t>
            </a:r>
            <a:r>
              <a:rPr lang="en-US" altLang="zh-CN" sz="1300">
                <a:solidFill>
                  <a:srgbClr val="FFFFFF"/>
                </a:solidFill>
                <a:latin typeface="Segoe UI Light" pitchFamily="34" charset="0"/>
                <a:cs typeface="Segoe UI Light" pitchFamily="34" charset="0"/>
              </a:rPr>
              <a:t>Excel</a:t>
            </a:r>
            <a:r>
              <a:rPr lang="zh-CN" altLang="en-US" sz="1300">
                <a:solidFill>
                  <a:srgbClr val="FFFFFF"/>
                </a:solidFill>
                <a:latin typeface="Segoe UI Light" pitchFamily="34" charset="0"/>
                <a:cs typeface="Segoe UI Light" pitchFamily="34" charset="0"/>
              </a:rPr>
              <a:t> </a:t>
            </a:r>
            <a:r>
              <a:rPr lang="zh-CN" altLang="en-US" sz="1300">
                <a:solidFill>
                  <a:srgbClr val="FFFFFF"/>
                </a:solidFill>
                <a:latin typeface="Century Gothic"/>
                <a:ea typeface="微软雅黑" pitchFamily="34" charset="-122"/>
                <a:cs typeface="Segoe UI Light" pitchFamily="34" charset="0"/>
              </a:rPr>
              <a:t>图表、图片素材等）均受</a:t>
            </a:r>
            <a:r>
              <a:rPr lang="en-US" altLang="zh-CN" sz="1300">
                <a:solidFill>
                  <a:srgbClr val="FFFFFF"/>
                </a:solidFill>
                <a:latin typeface="Century Gothic"/>
                <a:ea typeface="微软雅黑" pitchFamily="34" charset="-122"/>
                <a:cs typeface="Segoe UI Light" pitchFamily="34" charset="0"/>
              </a:rPr>
              <a:t>《</a:t>
            </a:r>
            <a:r>
              <a:rPr lang="zh-CN" altLang="en-US" sz="1300">
                <a:solidFill>
                  <a:srgbClr val="FFFFFF"/>
                </a:solidFill>
                <a:latin typeface="Century Gothic"/>
                <a:ea typeface="微软雅黑" pitchFamily="34" charset="-122"/>
                <a:cs typeface="Segoe UI Light" pitchFamily="34" charset="0"/>
              </a:rPr>
              <a:t>中华人民共和国著作权法</a:t>
            </a:r>
            <a:r>
              <a:rPr lang="en-US" altLang="zh-CN" sz="1300">
                <a:solidFill>
                  <a:srgbClr val="FFFFFF"/>
                </a:solidFill>
                <a:latin typeface="Century Gothic"/>
                <a:ea typeface="微软雅黑" pitchFamily="34" charset="-122"/>
                <a:cs typeface="Segoe UI Light" pitchFamily="34" charset="0"/>
              </a:rPr>
              <a:t>》</a:t>
            </a:r>
            <a:r>
              <a:rPr lang="zh-CN" altLang="en-US" sz="1300">
                <a:solidFill>
                  <a:srgbClr val="FFFFFF"/>
                </a:solidFill>
                <a:latin typeface="Century Gothic"/>
                <a:ea typeface="微软雅黑" pitchFamily="34" charset="-122"/>
                <a:cs typeface="Segoe UI Light" pitchFamily="34" charset="0"/>
              </a:rPr>
              <a:t>、</a:t>
            </a:r>
            <a:r>
              <a:rPr lang="en-US" altLang="zh-CN" sz="1300">
                <a:solidFill>
                  <a:srgbClr val="FFFFFF"/>
                </a:solidFill>
                <a:latin typeface="Century Gothic"/>
                <a:ea typeface="微软雅黑" pitchFamily="34" charset="-122"/>
                <a:cs typeface="Segoe UI Light" pitchFamily="34" charset="0"/>
              </a:rPr>
              <a:t>《</a:t>
            </a:r>
            <a:r>
              <a:rPr lang="zh-CN" altLang="en-US" sz="1300">
                <a:solidFill>
                  <a:srgbClr val="FFFFFF"/>
                </a:solidFill>
                <a:latin typeface="Century Gothic"/>
                <a:ea typeface="微软雅黑" pitchFamily="34" charset="-122"/>
                <a:cs typeface="Segoe UI Light" pitchFamily="34" charset="0"/>
              </a:rPr>
              <a:t>信息网络传播权保护条例</a:t>
            </a:r>
            <a:r>
              <a:rPr lang="en-US" altLang="zh-CN" sz="1300">
                <a:solidFill>
                  <a:srgbClr val="FFFFFF"/>
                </a:solidFill>
                <a:latin typeface="Century Gothic"/>
                <a:ea typeface="微软雅黑" pitchFamily="34" charset="-122"/>
                <a:cs typeface="Segoe UI Light" pitchFamily="34" charset="0"/>
              </a:rPr>
              <a:t>》</a:t>
            </a:r>
            <a:r>
              <a:rPr lang="zh-CN" altLang="en-US" sz="1300">
                <a:solidFill>
                  <a:srgbClr val="FFFFFF"/>
                </a:solidFill>
                <a:latin typeface="Century Gothic"/>
                <a:ea typeface="微软雅黑" pitchFamily="34" charset="-122"/>
                <a:cs typeface="Segoe UI Light" pitchFamily="34" charset="0"/>
              </a:rPr>
              <a:t>及其他适用的法律法规的保护，未经权利人书面明确授权，信息内容的任何部分</a:t>
            </a:r>
            <a:r>
              <a:rPr lang="en-US" altLang="zh-CN" sz="1300">
                <a:solidFill>
                  <a:srgbClr val="FFFFFF"/>
                </a:solidFill>
                <a:latin typeface="Century Gothic"/>
                <a:ea typeface="微软雅黑" pitchFamily="34" charset="-122"/>
                <a:cs typeface="Segoe UI Light" pitchFamily="34" charset="0"/>
              </a:rPr>
              <a:t>(</a:t>
            </a:r>
            <a:r>
              <a:rPr lang="zh-CN" altLang="en-US" sz="1300">
                <a:solidFill>
                  <a:srgbClr val="FFFFFF"/>
                </a:solidFill>
                <a:latin typeface="Century Gothic"/>
                <a:ea typeface="微软雅黑" pitchFamily="34" charset="-122"/>
                <a:cs typeface="Segoe UI Light" pitchFamily="34" charset="0"/>
              </a:rPr>
              <a:t>包括图片或图表</a:t>
            </a:r>
            <a:r>
              <a:rPr lang="en-US" altLang="zh-CN" sz="1300">
                <a:solidFill>
                  <a:srgbClr val="FFFFFF"/>
                </a:solidFill>
                <a:latin typeface="Century Gothic"/>
                <a:ea typeface="微软雅黑" pitchFamily="34" charset="-122"/>
                <a:cs typeface="Segoe UI Light" pitchFamily="34" charset="0"/>
              </a:rPr>
              <a:t>)</a:t>
            </a:r>
            <a:r>
              <a:rPr lang="zh-CN" altLang="en-US" sz="1300">
                <a:solidFill>
                  <a:srgbClr val="FFFFFF"/>
                </a:solidFill>
                <a:latin typeface="Century Gothic"/>
                <a:ea typeface="微软雅黑" pitchFamily="34" charset="-122"/>
                <a:cs typeface="Segoe UI Light" pitchFamily="34" charset="0"/>
              </a:rPr>
              <a:t>不得被全部或部分的复制、传播、销售，否则将承担法律责任。</a:t>
            </a:r>
          </a:p>
        </p:txBody>
      </p:sp>
      <p:sp>
        <p:nvSpPr>
          <p:cNvPr id="5" name="矩形 12"/>
          <p:cNvSpPr>
            <a:spLocks noChangeArrowheads="1"/>
          </p:cNvSpPr>
          <p:nvPr userDrawn="1"/>
        </p:nvSpPr>
        <p:spPr bwMode="auto">
          <a:xfrm>
            <a:off x="330200" y="182563"/>
            <a:ext cx="777875" cy="246062"/>
          </a:xfrm>
          <a:prstGeom prst="rect">
            <a:avLst/>
          </a:prstGeom>
          <a:noFill/>
          <a:ln w="9525">
            <a:noFill/>
            <a:miter lim="800000"/>
            <a:headEnd/>
            <a:tailEnd/>
          </a:ln>
        </p:spPr>
        <p:txBody>
          <a:bodyPr wrap="none">
            <a:spAutoFit/>
          </a:bodyPr>
          <a:lstStyle/>
          <a:p>
            <a:pPr defTabSz="608013"/>
            <a:r>
              <a:rPr kumimoji="1" lang="en-US" altLang="zh-CN" sz="1000">
                <a:solidFill>
                  <a:srgbClr val="FFFFFF"/>
                </a:solidFill>
                <a:latin typeface="Segoe UI Light" pitchFamily="34" charset="0"/>
                <a:ea typeface="微软雅黑" pitchFamily="34" charset="-122"/>
                <a:cs typeface="Segoe UI Light" pitchFamily="34" charset="0"/>
              </a:rPr>
              <a:t>OfficePLUS</a:t>
            </a:r>
            <a:endParaRPr lang="zh-CN" altLang="en-US" sz="1000">
              <a:solidFill>
                <a:srgbClr val="FFFFFF"/>
              </a:solidFill>
              <a:latin typeface="Segoe UI Light" pitchFamily="34" charset="0"/>
              <a:ea typeface="微软雅黑" pitchFamily="34" charset="-122"/>
              <a:cs typeface="Segoe UI Light"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817A3A8-8D3E-4B65-A7D8-743ADC3D317E}" type="datetimeFigureOut">
              <a:rPr lang="en-US"/>
              <a:pPr>
                <a:defRPr/>
              </a:pPr>
              <a:t>6/2/2017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6B266283-89ED-42B8-9FA8-45FE3377B184}"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3"/>
          <p:cNvSpPr>
            <a:spLocks noGrp="1"/>
          </p:cNvSpPr>
          <p:nvPr>
            <p:ph type="dt" sz="half" idx="10"/>
          </p:nvPr>
        </p:nvSpPr>
        <p:spPr/>
        <p:txBody>
          <a:bodyPr/>
          <a:lstStyle>
            <a:lvl1pPr>
              <a:defRPr/>
            </a:lvl1pPr>
          </a:lstStyle>
          <a:p>
            <a:pPr>
              <a:defRPr/>
            </a:pPr>
            <a:fld id="{F478EFC5-9EBC-4340-A491-E1A476EC0825}" type="datetimeFigureOut">
              <a:rPr lang="en-US"/>
              <a:pPr>
                <a:defRPr/>
              </a:pPr>
              <a:t>6/2/2017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5423E887-1D9C-4AA3-BBDB-039CE3860B80}"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en-US" noProof="0"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3"/>
          <p:cNvSpPr>
            <a:spLocks noGrp="1"/>
          </p:cNvSpPr>
          <p:nvPr>
            <p:ph type="dt" sz="half" idx="10"/>
          </p:nvPr>
        </p:nvSpPr>
        <p:spPr/>
        <p:txBody>
          <a:bodyPr/>
          <a:lstStyle>
            <a:lvl1pPr>
              <a:defRPr/>
            </a:lvl1pPr>
          </a:lstStyle>
          <a:p>
            <a:pPr>
              <a:defRPr/>
            </a:pPr>
            <a:fld id="{CF32BC8E-F67B-478E-9585-786BA788A8BF}" type="datetimeFigureOut">
              <a:rPr lang="en-US"/>
              <a:pPr>
                <a:defRPr/>
              </a:pPr>
              <a:t>6/2/2017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F847238-AC18-49D1-A623-DD063D9A1840}"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D448FA7F-6F5E-422B-A1C1-B3FF9A3E131E}" type="datetimeFigureOut">
              <a:rPr lang="en-US"/>
              <a:pPr>
                <a:defRPr/>
              </a:pPr>
              <a:t>6/2/2017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7579767-8A4C-4C35-AD74-E4106F010238}"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1ADDB934-F553-46E0-8B0D-DFF23C4B8116}" type="datetimeFigureOut">
              <a:rPr lang="en-US"/>
              <a:pPr>
                <a:defRPr/>
              </a:pPr>
              <a:t>6/2/2017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3956157-C89B-47E6-B6CE-8DE24C242562}"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pic>
        <p:nvPicPr>
          <p:cNvPr id="8" name="图片 1"/>
          <p:cNvPicPr>
            <a:picLocks noChangeAspect="1"/>
          </p:cNvPicPr>
          <p:nvPr userDrawn="1"/>
        </p:nvPicPr>
        <p:blipFill>
          <a:blip r:embed="rId2"/>
          <a:srcRect/>
          <a:stretch>
            <a:fillRect/>
          </a:stretch>
        </p:blipFill>
        <p:spPr bwMode="auto">
          <a:xfrm>
            <a:off x="796925" y="911225"/>
            <a:ext cx="7550150" cy="1150938"/>
          </a:xfrm>
          <a:prstGeom prst="rect">
            <a:avLst/>
          </a:prstGeom>
          <a:noFill/>
          <a:ln w="9525">
            <a:noFill/>
            <a:miter lim="800000"/>
            <a:headEnd/>
            <a:tailEnd/>
          </a:ln>
        </p:spPr>
      </p:pic>
      <p:cxnSp>
        <p:nvCxnSpPr>
          <p:cNvPr id="9" name="直接连接符 79"/>
          <p:cNvCxnSpPr/>
          <p:nvPr/>
        </p:nvCxnSpPr>
        <p:spPr>
          <a:xfrm>
            <a:off x="1322388" y="4714875"/>
            <a:ext cx="2066925" cy="0"/>
          </a:xfrm>
          <a:prstGeom prst="line">
            <a:avLst/>
          </a:prstGeom>
          <a:ln>
            <a:solidFill>
              <a:srgbClr val="777671"/>
            </a:solidFill>
          </a:ln>
        </p:spPr>
        <p:style>
          <a:lnRef idx="1">
            <a:schemeClr val="accent1"/>
          </a:lnRef>
          <a:fillRef idx="0">
            <a:schemeClr val="accent1"/>
          </a:fillRef>
          <a:effectRef idx="0">
            <a:schemeClr val="accent1"/>
          </a:effectRef>
          <a:fontRef idx="minor">
            <a:schemeClr val="tx1"/>
          </a:fontRef>
        </p:style>
      </p:cxnSp>
      <p:cxnSp>
        <p:nvCxnSpPr>
          <p:cNvPr id="10" name="直接连接符 80"/>
          <p:cNvCxnSpPr/>
          <p:nvPr/>
        </p:nvCxnSpPr>
        <p:spPr>
          <a:xfrm>
            <a:off x="5727700" y="4714875"/>
            <a:ext cx="2066925" cy="0"/>
          </a:xfrm>
          <a:prstGeom prst="line">
            <a:avLst/>
          </a:prstGeom>
          <a:ln>
            <a:solidFill>
              <a:srgbClr val="777671"/>
            </a:solidFill>
          </a:ln>
        </p:spPr>
        <p:style>
          <a:lnRef idx="1">
            <a:schemeClr val="accent1"/>
          </a:lnRef>
          <a:fillRef idx="0">
            <a:schemeClr val="accent1"/>
          </a:fillRef>
          <a:effectRef idx="0">
            <a:schemeClr val="accent1"/>
          </a:effectRef>
          <a:fontRef idx="minor">
            <a:schemeClr val="tx1"/>
          </a:fontRef>
        </p:style>
      </p:cxnSp>
      <p:pic>
        <p:nvPicPr>
          <p:cNvPr id="11" name="图片 11"/>
          <p:cNvPicPr>
            <a:picLocks noChangeAspect="1"/>
          </p:cNvPicPr>
          <p:nvPr userDrawn="1"/>
        </p:nvPicPr>
        <p:blipFill>
          <a:blip r:embed="rId3"/>
          <a:srcRect/>
          <a:stretch>
            <a:fillRect/>
          </a:stretch>
        </p:blipFill>
        <p:spPr bwMode="auto">
          <a:xfrm>
            <a:off x="0" y="5267325"/>
            <a:ext cx="9144000" cy="1590675"/>
          </a:xfrm>
          <a:prstGeom prst="rect">
            <a:avLst/>
          </a:prstGeom>
          <a:noFill/>
          <a:ln w="9525">
            <a:noFill/>
            <a:miter lim="800000"/>
            <a:headEnd/>
            <a:tailEnd/>
          </a:ln>
        </p:spPr>
      </p:pic>
      <p:sp>
        <p:nvSpPr>
          <p:cNvPr id="12" name="任意多边形 29"/>
          <p:cNvSpPr/>
          <p:nvPr userDrawn="1"/>
        </p:nvSpPr>
        <p:spPr>
          <a:xfrm>
            <a:off x="93663" y="5499100"/>
            <a:ext cx="8956675" cy="1258888"/>
          </a:xfrm>
          <a:custGeom>
            <a:avLst/>
            <a:gdLst>
              <a:gd name="connsiteX0" fmla="*/ 6096000 w 12192000"/>
              <a:gd name="connsiteY0" fmla="*/ 0 h 1591193"/>
              <a:gd name="connsiteX1" fmla="*/ 6410502 w 12192000"/>
              <a:gd name="connsiteY1" fmla="*/ 322781 h 1591193"/>
              <a:gd name="connsiteX2" fmla="*/ 12192000 w 12192000"/>
              <a:gd name="connsiteY2" fmla="*/ 322781 h 1591193"/>
              <a:gd name="connsiteX3" fmla="*/ 12192000 w 12192000"/>
              <a:gd name="connsiteY3" fmla="*/ 1591193 h 1591193"/>
              <a:gd name="connsiteX4" fmla="*/ 0 w 12192000"/>
              <a:gd name="connsiteY4" fmla="*/ 1591193 h 1591193"/>
              <a:gd name="connsiteX5" fmla="*/ 0 w 12192000"/>
              <a:gd name="connsiteY5" fmla="*/ 322781 h 1591193"/>
              <a:gd name="connsiteX6" fmla="*/ 5781498 w 12192000"/>
              <a:gd name="connsiteY6" fmla="*/ 322781 h 159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591193">
                <a:moveTo>
                  <a:pt x="6096000" y="0"/>
                </a:moveTo>
                <a:lnTo>
                  <a:pt x="6410502" y="322781"/>
                </a:lnTo>
                <a:lnTo>
                  <a:pt x="12192000" y="322781"/>
                </a:lnTo>
                <a:lnTo>
                  <a:pt x="12192000" y="1591193"/>
                </a:lnTo>
                <a:lnTo>
                  <a:pt x="0" y="1591193"/>
                </a:lnTo>
                <a:lnTo>
                  <a:pt x="0" y="322781"/>
                </a:lnTo>
                <a:lnTo>
                  <a:pt x="5781498" y="322781"/>
                </a:lnTo>
                <a:close/>
              </a:path>
            </a:pathLst>
          </a:custGeom>
          <a:noFill/>
          <a:ln w="19050">
            <a:solidFill>
              <a:schemeClr val="accent2">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a:p>
        </p:txBody>
      </p:sp>
      <p:sp>
        <p:nvSpPr>
          <p:cNvPr id="4" name="文本占位符 3"/>
          <p:cNvSpPr>
            <a:spLocks noGrp="1"/>
          </p:cNvSpPr>
          <p:nvPr>
            <p:ph type="body" sz="quarter" idx="10"/>
          </p:nvPr>
        </p:nvSpPr>
        <p:spPr>
          <a:xfrm>
            <a:off x="567929" y="2328863"/>
            <a:ext cx="8008143" cy="985838"/>
          </a:xfrm>
          <a:prstGeom prst="rect">
            <a:avLst/>
          </a:prstGeom>
        </p:spPr>
        <p:txBody>
          <a:bodyPr/>
          <a:lstStyle>
            <a:lvl1pPr marL="0" indent="0" algn="ctr">
              <a:buNone/>
              <a:defRPr sz="6600" b="1">
                <a:solidFill>
                  <a:schemeClr val="accent2">
                    <a:lumMod val="50000"/>
                  </a:schemeClr>
                </a:solidFill>
              </a:defRPr>
            </a:lvl1pPr>
          </a:lstStyle>
          <a:p>
            <a:pPr lvl="0"/>
            <a:endParaRPr lang="zh-CN" altLang="en-US"/>
          </a:p>
        </p:txBody>
      </p:sp>
      <p:sp>
        <p:nvSpPr>
          <p:cNvPr id="5" name="文本占位符 3"/>
          <p:cNvSpPr>
            <a:spLocks noGrp="1"/>
          </p:cNvSpPr>
          <p:nvPr>
            <p:ph type="body" sz="quarter" idx="11"/>
          </p:nvPr>
        </p:nvSpPr>
        <p:spPr>
          <a:xfrm>
            <a:off x="1587698" y="910684"/>
            <a:ext cx="5968604" cy="760955"/>
          </a:xfrm>
          <a:prstGeom prst="rect">
            <a:avLst/>
          </a:prstGeom>
        </p:spPr>
        <p:txBody>
          <a:bodyPr anchor="ctr"/>
          <a:lstStyle>
            <a:lvl1pPr marL="0" indent="0" algn="ctr">
              <a:buNone/>
              <a:defRPr sz="3200" b="1">
                <a:solidFill>
                  <a:schemeClr val="bg1"/>
                </a:solidFill>
              </a:defRPr>
            </a:lvl1pPr>
          </a:lstStyle>
          <a:p>
            <a:pPr lvl="0"/>
            <a:endParaRPr lang="zh-CN" altLang="en-US"/>
          </a:p>
        </p:txBody>
      </p:sp>
      <p:sp>
        <p:nvSpPr>
          <p:cNvPr id="6" name="文本占位符 3"/>
          <p:cNvSpPr>
            <a:spLocks noGrp="1"/>
          </p:cNvSpPr>
          <p:nvPr>
            <p:ph type="body" sz="quarter" idx="12"/>
          </p:nvPr>
        </p:nvSpPr>
        <p:spPr>
          <a:xfrm>
            <a:off x="567929" y="3314702"/>
            <a:ext cx="8008143" cy="585787"/>
          </a:xfrm>
          <a:prstGeom prst="rect">
            <a:avLst/>
          </a:prstGeom>
        </p:spPr>
        <p:txBody>
          <a:bodyPr/>
          <a:lstStyle>
            <a:lvl1pPr marL="0" indent="0" algn="ctr">
              <a:buNone/>
              <a:defRPr sz="3200" b="1">
                <a:solidFill>
                  <a:schemeClr val="accent2"/>
                </a:solidFill>
              </a:defRPr>
            </a:lvl1pPr>
          </a:lstStyle>
          <a:p>
            <a:pPr lvl="0"/>
            <a:endParaRPr lang="zh-CN" altLang="en-US"/>
          </a:p>
        </p:txBody>
      </p:sp>
      <p:sp>
        <p:nvSpPr>
          <p:cNvPr id="7" name="文本占位符 3"/>
          <p:cNvSpPr>
            <a:spLocks noGrp="1"/>
          </p:cNvSpPr>
          <p:nvPr>
            <p:ph type="body" sz="quarter" idx="13"/>
          </p:nvPr>
        </p:nvSpPr>
        <p:spPr>
          <a:xfrm>
            <a:off x="3493294" y="4530395"/>
            <a:ext cx="2157413" cy="392907"/>
          </a:xfrm>
          <a:prstGeom prst="rect">
            <a:avLst/>
          </a:prstGeom>
        </p:spPr>
        <p:txBody>
          <a:bodyPr/>
          <a:lstStyle>
            <a:lvl1pPr marL="0" indent="0" algn="ctr">
              <a:buNone/>
              <a:defRPr sz="1600" b="0">
                <a:solidFill>
                  <a:schemeClr val="accent2">
                    <a:lumMod val="50000"/>
                  </a:schemeClr>
                </a:solidFill>
              </a:defRPr>
            </a:lvl1pPr>
          </a:lstStyle>
          <a:p>
            <a:pPr lvl="0"/>
            <a:endParaRPr lang="zh-CN" altLang="en-US" dirty="0"/>
          </a:p>
        </p:txBody>
      </p:sp>
      <p:sp>
        <p:nvSpPr>
          <p:cNvPr id="14" name="文本占位符 3"/>
          <p:cNvSpPr>
            <a:spLocks noGrp="1"/>
          </p:cNvSpPr>
          <p:nvPr>
            <p:ph type="body" sz="quarter" idx="14"/>
          </p:nvPr>
        </p:nvSpPr>
        <p:spPr>
          <a:xfrm>
            <a:off x="567929" y="6062404"/>
            <a:ext cx="8008143" cy="409835"/>
          </a:xfrm>
          <a:prstGeom prst="rect">
            <a:avLst/>
          </a:prstGeom>
        </p:spPr>
        <p:txBody>
          <a:bodyPr/>
          <a:lstStyle>
            <a:lvl1pPr marL="0" indent="0" algn="ctr">
              <a:buNone/>
              <a:defRPr sz="2400" b="1">
                <a:solidFill>
                  <a:schemeClr val="accent2">
                    <a:lumMod val="20000"/>
                    <a:lumOff val="80000"/>
                  </a:schemeClr>
                </a:solidFill>
              </a:defRPr>
            </a:lvl1pPr>
          </a:lstStyle>
          <a:p>
            <a:pPr lvl="0"/>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目录页_五项目录">
    <p:spTree>
      <p:nvGrpSpPr>
        <p:cNvPr id="1" name=""/>
        <p:cNvGrpSpPr/>
        <p:nvPr/>
      </p:nvGrpSpPr>
      <p:grpSpPr>
        <a:xfrm>
          <a:off x="0" y="0"/>
          <a:ext cx="0" cy="0"/>
          <a:chOff x="0" y="0"/>
          <a:chExt cx="0" cy="0"/>
        </a:xfrm>
      </p:grpSpPr>
      <p:pic>
        <p:nvPicPr>
          <p:cNvPr id="10" name="图片 1"/>
          <p:cNvPicPr>
            <a:picLocks noChangeAspect="1"/>
          </p:cNvPicPr>
          <p:nvPr userDrawn="1"/>
        </p:nvPicPr>
        <p:blipFill>
          <a:blip r:embed="rId2"/>
          <a:srcRect/>
          <a:stretch>
            <a:fillRect/>
          </a:stretch>
        </p:blipFill>
        <p:spPr bwMode="auto">
          <a:xfrm>
            <a:off x="0" y="0"/>
            <a:ext cx="3895725" cy="6858000"/>
          </a:xfrm>
          <a:prstGeom prst="rect">
            <a:avLst/>
          </a:prstGeom>
          <a:noFill/>
          <a:ln w="9525">
            <a:noFill/>
            <a:miter lim="800000"/>
            <a:headEnd/>
            <a:tailEnd/>
          </a:ln>
        </p:spPr>
      </p:pic>
      <p:pic>
        <p:nvPicPr>
          <p:cNvPr id="14" name="图片 2"/>
          <p:cNvPicPr>
            <a:picLocks noChangeAspect="1"/>
          </p:cNvPicPr>
          <p:nvPr userDrawn="1"/>
        </p:nvPicPr>
        <p:blipFill>
          <a:blip r:embed="rId3"/>
          <a:srcRect/>
          <a:stretch>
            <a:fillRect/>
          </a:stretch>
        </p:blipFill>
        <p:spPr bwMode="auto">
          <a:xfrm>
            <a:off x="8893175" y="0"/>
            <a:ext cx="250825" cy="6858000"/>
          </a:xfrm>
          <a:prstGeom prst="rect">
            <a:avLst/>
          </a:prstGeom>
          <a:noFill/>
          <a:ln w="9525">
            <a:noFill/>
            <a:miter lim="800000"/>
            <a:headEnd/>
            <a:tailEnd/>
          </a:ln>
        </p:spPr>
      </p:pic>
      <p:cxnSp>
        <p:nvCxnSpPr>
          <p:cNvPr id="15" name="直接连接符 19"/>
          <p:cNvCxnSpPr/>
          <p:nvPr userDrawn="1"/>
        </p:nvCxnSpPr>
        <p:spPr>
          <a:xfrm>
            <a:off x="9024938" y="177800"/>
            <a:ext cx="0" cy="6502400"/>
          </a:xfrm>
          <a:prstGeom prst="line">
            <a:avLst/>
          </a:prstGeom>
          <a:ln w="19050">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任意多边形 17"/>
          <p:cNvSpPr/>
          <p:nvPr userDrawn="1"/>
        </p:nvSpPr>
        <p:spPr>
          <a:xfrm>
            <a:off x="101600" y="177800"/>
            <a:ext cx="3649663" cy="6502400"/>
          </a:xfrm>
          <a:custGeom>
            <a:avLst/>
            <a:gdLst>
              <a:gd name="connsiteX0" fmla="*/ 0 w 5191349"/>
              <a:gd name="connsiteY0" fmla="*/ 0 h 6858000"/>
              <a:gd name="connsiteX1" fmla="*/ 4882718 w 5191349"/>
              <a:gd name="connsiteY1" fmla="*/ 0 h 6858000"/>
              <a:gd name="connsiteX2" fmla="*/ 4882718 w 5191349"/>
              <a:gd name="connsiteY2" fmla="*/ 3113151 h 6858000"/>
              <a:gd name="connsiteX3" fmla="*/ 5191349 w 5191349"/>
              <a:gd name="connsiteY3" fmla="*/ 3429000 h 6858000"/>
              <a:gd name="connsiteX4" fmla="*/ 4882718 w 5191349"/>
              <a:gd name="connsiteY4" fmla="*/ 3744848 h 6858000"/>
              <a:gd name="connsiteX5" fmla="*/ 4882718 w 5191349"/>
              <a:gd name="connsiteY5" fmla="*/ 6858000 h 6858000"/>
              <a:gd name="connsiteX6" fmla="*/ 0 w 519134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1349" h="6858000">
                <a:moveTo>
                  <a:pt x="0" y="0"/>
                </a:moveTo>
                <a:lnTo>
                  <a:pt x="4882718" y="0"/>
                </a:lnTo>
                <a:lnTo>
                  <a:pt x="4882718" y="3113151"/>
                </a:lnTo>
                <a:lnTo>
                  <a:pt x="5191349" y="3429000"/>
                </a:lnTo>
                <a:lnTo>
                  <a:pt x="4882718" y="3744848"/>
                </a:lnTo>
                <a:lnTo>
                  <a:pt x="4882718" y="6858000"/>
                </a:lnTo>
                <a:lnTo>
                  <a:pt x="0" y="6858000"/>
                </a:lnTo>
                <a:close/>
              </a:path>
            </a:pathLst>
          </a:custGeom>
          <a:noFill/>
          <a:ln w="19050">
            <a:solidFill>
              <a:schemeClr val="accent2">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a:p>
        </p:txBody>
      </p:sp>
      <p:sp>
        <p:nvSpPr>
          <p:cNvPr id="6" name="文本占位符 3"/>
          <p:cNvSpPr>
            <a:spLocks noGrp="1"/>
          </p:cNvSpPr>
          <p:nvPr>
            <p:ph type="body" sz="quarter" idx="10"/>
          </p:nvPr>
        </p:nvSpPr>
        <p:spPr>
          <a:xfrm>
            <a:off x="918979" y="2200276"/>
            <a:ext cx="2014538" cy="1343024"/>
          </a:xfrm>
          <a:prstGeom prst="rect">
            <a:avLst/>
          </a:prstGeom>
        </p:spPr>
        <p:txBody>
          <a:bodyPr/>
          <a:lstStyle>
            <a:lvl1pPr marL="0" indent="0" algn="ctr">
              <a:buNone/>
              <a:defRPr sz="9600" b="1">
                <a:solidFill>
                  <a:schemeClr val="accent2">
                    <a:lumMod val="20000"/>
                    <a:lumOff val="80000"/>
                  </a:schemeClr>
                </a:solidFill>
              </a:defRPr>
            </a:lvl1pPr>
          </a:lstStyle>
          <a:p>
            <a:pPr lvl="0"/>
            <a:r>
              <a:rPr lang="zh-CN" altLang="en-US"/>
              <a:t>单击此处编辑母版文本样式</a:t>
            </a:r>
          </a:p>
        </p:txBody>
      </p:sp>
      <p:sp>
        <p:nvSpPr>
          <p:cNvPr id="7" name="文本占位符 3"/>
          <p:cNvSpPr>
            <a:spLocks noGrp="1"/>
          </p:cNvSpPr>
          <p:nvPr>
            <p:ph type="body" sz="quarter" idx="11"/>
          </p:nvPr>
        </p:nvSpPr>
        <p:spPr>
          <a:xfrm>
            <a:off x="918979" y="3543300"/>
            <a:ext cx="2014538" cy="585788"/>
          </a:xfrm>
          <a:prstGeom prst="rect">
            <a:avLst/>
          </a:prstGeom>
        </p:spPr>
        <p:txBody>
          <a:bodyPr/>
          <a:lstStyle>
            <a:lvl1pPr marL="0" indent="0" algn="ctr">
              <a:buNone/>
              <a:defRPr sz="3200" b="1">
                <a:solidFill>
                  <a:schemeClr val="accent2">
                    <a:lumMod val="20000"/>
                    <a:lumOff val="80000"/>
                  </a:schemeClr>
                </a:solidFill>
              </a:defRPr>
            </a:lvl1pPr>
          </a:lstStyle>
          <a:p>
            <a:pPr lvl="0"/>
            <a:r>
              <a:rPr lang="zh-CN" altLang="en-US" dirty="0"/>
              <a:t>单击此处编辑母版文本样式</a:t>
            </a:r>
          </a:p>
        </p:txBody>
      </p:sp>
      <p:sp>
        <p:nvSpPr>
          <p:cNvPr id="8" name="文本占位符 3"/>
          <p:cNvSpPr>
            <a:spLocks noGrp="1"/>
          </p:cNvSpPr>
          <p:nvPr>
            <p:ph type="body" sz="quarter" idx="12"/>
          </p:nvPr>
        </p:nvSpPr>
        <p:spPr>
          <a:xfrm>
            <a:off x="4837326" y="947741"/>
            <a:ext cx="3156530" cy="590549"/>
          </a:xfrm>
          <a:prstGeom prst="rect">
            <a:avLst/>
          </a:prstGeom>
        </p:spPr>
        <p:txBody>
          <a:bodyPr anchor="ctr"/>
          <a:lstStyle>
            <a:lvl1pPr marL="0" indent="0" algn="l">
              <a:buNone/>
              <a:defRPr sz="3200" b="1">
                <a:solidFill>
                  <a:schemeClr val="accent6"/>
                </a:solidFill>
              </a:defRPr>
            </a:lvl1pPr>
          </a:lstStyle>
          <a:p>
            <a:pPr lvl="0"/>
            <a:endParaRPr lang="zh-CN" altLang="en-US"/>
          </a:p>
        </p:txBody>
      </p:sp>
      <p:sp>
        <p:nvSpPr>
          <p:cNvPr id="9" name="文本占位符 3"/>
          <p:cNvSpPr>
            <a:spLocks noGrp="1"/>
          </p:cNvSpPr>
          <p:nvPr>
            <p:ph type="body" sz="quarter" idx="13"/>
          </p:nvPr>
        </p:nvSpPr>
        <p:spPr>
          <a:xfrm>
            <a:off x="4837326" y="2043116"/>
            <a:ext cx="3156530" cy="590549"/>
          </a:xfrm>
          <a:prstGeom prst="rect">
            <a:avLst/>
          </a:prstGeom>
        </p:spPr>
        <p:txBody>
          <a:bodyPr anchor="ctr"/>
          <a:lstStyle>
            <a:lvl1pPr marL="0" indent="0" algn="l">
              <a:buNone/>
              <a:defRPr sz="3200" b="1">
                <a:solidFill>
                  <a:schemeClr val="accent6"/>
                </a:solidFill>
              </a:defRPr>
            </a:lvl1pPr>
          </a:lstStyle>
          <a:p>
            <a:pPr lvl="0"/>
            <a:endParaRPr lang="zh-CN" altLang="en-US"/>
          </a:p>
        </p:txBody>
      </p:sp>
      <p:sp>
        <p:nvSpPr>
          <p:cNvPr id="11" name="文本占位符 3"/>
          <p:cNvSpPr>
            <a:spLocks noGrp="1"/>
          </p:cNvSpPr>
          <p:nvPr>
            <p:ph type="body" sz="quarter" idx="14"/>
          </p:nvPr>
        </p:nvSpPr>
        <p:spPr>
          <a:xfrm>
            <a:off x="4837326" y="3138491"/>
            <a:ext cx="3156530" cy="590549"/>
          </a:xfrm>
          <a:prstGeom prst="rect">
            <a:avLst/>
          </a:prstGeom>
        </p:spPr>
        <p:txBody>
          <a:bodyPr anchor="ctr"/>
          <a:lstStyle>
            <a:lvl1pPr marL="0" indent="0" algn="l">
              <a:buNone/>
              <a:defRPr sz="3200" b="1">
                <a:solidFill>
                  <a:schemeClr val="accent6"/>
                </a:solidFill>
              </a:defRPr>
            </a:lvl1pPr>
          </a:lstStyle>
          <a:p>
            <a:pPr lvl="0"/>
            <a:endParaRPr lang="zh-CN" altLang="en-US"/>
          </a:p>
        </p:txBody>
      </p:sp>
      <p:sp>
        <p:nvSpPr>
          <p:cNvPr id="12" name="文本占位符 3"/>
          <p:cNvSpPr>
            <a:spLocks noGrp="1"/>
          </p:cNvSpPr>
          <p:nvPr>
            <p:ph type="body" sz="quarter" idx="15"/>
          </p:nvPr>
        </p:nvSpPr>
        <p:spPr>
          <a:xfrm>
            <a:off x="4837326" y="4233866"/>
            <a:ext cx="3156530" cy="590549"/>
          </a:xfrm>
          <a:prstGeom prst="rect">
            <a:avLst/>
          </a:prstGeom>
        </p:spPr>
        <p:txBody>
          <a:bodyPr anchor="ctr"/>
          <a:lstStyle>
            <a:lvl1pPr marL="0" indent="0" algn="l">
              <a:buNone/>
              <a:defRPr sz="3200" b="1">
                <a:solidFill>
                  <a:schemeClr val="accent6"/>
                </a:solidFill>
              </a:defRPr>
            </a:lvl1pPr>
          </a:lstStyle>
          <a:p>
            <a:pPr lvl="0"/>
            <a:endParaRPr lang="zh-CN" altLang="en-US"/>
          </a:p>
        </p:txBody>
      </p:sp>
      <p:sp>
        <p:nvSpPr>
          <p:cNvPr id="13" name="文本占位符 3"/>
          <p:cNvSpPr>
            <a:spLocks noGrp="1"/>
          </p:cNvSpPr>
          <p:nvPr>
            <p:ph type="body" sz="quarter" idx="16"/>
          </p:nvPr>
        </p:nvSpPr>
        <p:spPr>
          <a:xfrm>
            <a:off x="4837326" y="5329242"/>
            <a:ext cx="3156530" cy="590549"/>
          </a:xfrm>
          <a:prstGeom prst="rect">
            <a:avLst/>
          </a:prstGeom>
        </p:spPr>
        <p:txBody>
          <a:bodyPr anchor="ctr"/>
          <a:lstStyle>
            <a:lvl1pPr marL="0" indent="0" algn="l">
              <a:buNone/>
              <a:defRPr sz="3200" b="1">
                <a:solidFill>
                  <a:schemeClr val="accent6"/>
                </a:solidFill>
              </a:defRPr>
            </a:lvl1pPr>
          </a:lstStyle>
          <a:p>
            <a:pPr lvl="0"/>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副标题页">
    <p:spTree>
      <p:nvGrpSpPr>
        <p:cNvPr id="1" name=""/>
        <p:cNvGrpSpPr/>
        <p:nvPr/>
      </p:nvGrpSpPr>
      <p:grpSpPr>
        <a:xfrm>
          <a:off x="0" y="0"/>
          <a:ext cx="0" cy="0"/>
          <a:chOff x="0" y="0"/>
          <a:chExt cx="0" cy="0"/>
        </a:xfrm>
      </p:grpSpPr>
      <p:pic>
        <p:nvPicPr>
          <p:cNvPr id="4" name="图片 1"/>
          <p:cNvPicPr>
            <a:picLocks noChangeAspect="1"/>
          </p:cNvPicPr>
          <p:nvPr userDrawn="1"/>
        </p:nvPicPr>
        <p:blipFill>
          <a:blip r:embed="rId2"/>
          <a:srcRect/>
          <a:stretch>
            <a:fillRect/>
          </a:stretch>
        </p:blipFill>
        <p:spPr bwMode="auto">
          <a:xfrm>
            <a:off x="0" y="0"/>
            <a:ext cx="9144000" cy="6078538"/>
          </a:xfrm>
          <a:prstGeom prst="rect">
            <a:avLst/>
          </a:prstGeom>
          <a:noFill/>
          <a:ln w="9525">
            <a:noFill/>
            <a:miter lim="800000"/>
            <a:headEnd/>
            <a:tailEnd/>
          </a:ln>
        </p:spPr>
      </p:pic>
      <p:sp>
        <p:nvSpPr>
          <p:cNvPr id="5" name="任意多边形 5"/>
          <p:cNvSpPr/>
          <p:nvPr userDrawn="1"/>
        </p:nvSpPr>
        <p:spPr>
          <a:xfrm rot="10800000">
            <a:off x="133350" y="142875"/>
            <a:ext cx="8877300" cy="5718175"/>
          </a:xfrm>
          <a:custGeom>
            <a:avLst/>
            <a:gdLst>
              <a:gd name="connsiteX0" fmla="*/ 12192000 w 12192000"/>
              <a:gd name="connsiteY0" fmla="*/ 6074228 h 6074228"/>
              <a:gd name="connsiteX1" fmla="*/ 0 w 12192000"/>
              <a:gd name="connsiteY1" fmla="*/ 6074228 h 6074228"/>
              <a:gd name="connsiteX2" fmla="*/ 0 w 12192000"/>
              <a:gd name="connsiteY2" fmla="*/ 293914 h 6074228"/>
              <a:gd name="connsiteX3" fmla="*/ 5632768 w 12192000"/>
              <a:gd name="connsiteY3" fmla="*/ 293914 h 6074228"/>
              <a:gd name="connsiteX4" fmla="*/ 6096002 w 12192000"/>
              <a:gd name="connsiteY4" fmla="*/ 0 h 6074228"/>
              <a:gd name="connsiteX5" fmla="*/ 6559235 w 12192000"/>
              <a:gd name="connsiteY5" fmla="*/ 293914 h 6074228"/>
              <a:gd name="connsiteX6" fmla="*/ 12192000 w 12192000"/>
              <a:gd name="connsiteY6" fmla="*/ 293914 h 607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74228">
                <a:moveTo>
                  <a:pt x="12192000" y="6074228"/>
                </a:moveTo>
                <a:lnTo>
                  <a:pt x="0" y="6074228"/>
                </a:lnTo>
                <a:lnTo>
                  <a:pt x="0" y="293914"/>
                </a:lnTo>
                <a:lnTo>
                  <a:pt x="5632768" y="293914"/>
                </a:lnTo>
                <a:lnTo>
                  <a:pt x="6096002" y="0"/>
                </a:lnTo>
                <a:lnTo>
                  <a:pt x="6559235" y="293914"/>
                </a:lnTo>
                <a:lnTo>
                  <a:pt x="12192000" y="293914"/>
                </a:lnTo>
                <a:close/>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a:p>
        </p:txBody>
      </p:sp>
      <p:grpSp>
        <p:nvGrpSpPr>
          <p:cNvPr id="6" name="组 70"/>
          <p:cNvGrpSpPr>
            <a:grpSpLocks/>
          </p:cNvGrpSpPr>
          <p:nvPr userDrawn="1"/>
        </p:nvGrpSpPr>
        <p:grpSpPr bwMode="auto">
          <a:xfrm>
            <a:off x="2763838" y="914400"/>
            <a:ext cx="3616325" cy="3686175"/>
            <a:chOff x="3683902" y="345797"/>
            <a:chExt cx="4820918" cy="4822970"/>
          </a:xfrm>
        </p:grpSpPr>
        <p:grpSp>
          <p:nvGrpSpPr>
            <p:cNvPr id="7" name="组合 11"/>
            <p:cNvGrpSpPr>
              <a:grpSpLocks/>
            </p:cNvGrpSpPr>
            <p:nvPr/>
          </p:nvGrpSpPr>
          <p:grpSpPr bwMode="auto">
            <a:xfrm>
              <a:off x="3812098" y="462897"/>
              <a:ext cx="4568634" cy="4568633"/>
              <a:chOff x="3651549" y="975481"/>
              <a:chExt cx="2929467" cy="2929467"/>
            </a:xfrm>
          </p:grpSpPr>
          <p:sp>
            <p:nvSpPr>
              <p:cNvPr id="59" name="椭圆 68"/>
              <p:cNvSpPr/>
              <p:nvPr/>
            </p:nvSpPr>
            <p:spPr>
              <a:xfrm>
                <a:off x="3652124" y="974978"/>
                <a:ext cx="2928395" cy="2930066"/>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a:p>
            </p:txBody>
          </p:sp>
          <p:sp>
            <p:nvSpPr>
              <p:cNvPr id="60" name="椭圆 69"/>
              <p:cNvSpPr/>
              <p:nvPr/>
            </p:nvSpPr>
            <p:spPr>
              <a:xfrm>
                <a:off x="3857031" y="1186743"/>
                <a:ext cx="2518583" cy="25198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a:p>
            </p:txBody>
          </p:sp>
        </p:grpSp>
        <p:cxnSp>
          <p:nvCxnSpPr>
            <p:cNvPr id="8" name="直接连接符 30"/>
            <p:cNvCxnSpPr/>
            <p:nvPr/>
          </p:nvCxnSpPr>
          <p:spPr>
            <a:xfrm rot="16200000" flipH="1">
              <a:off x="3750803" y="2509676"/>
              <a:ext cx="361411" cy="495213"/>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31"/>
            <p:cNvCxnSpPr/>
            <p:nvPr/>
          </p:nvCxnSpPr>
          <p:spPr>
            <a:xfrm rot="16623529" flipH="1">
              <a:off x="3767733" y="2243810"/>
              <a:ext cx="361411" cy="495213"/>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直接连接符 32"/>
            <p:cNvCxnSpPr/>
            <p:nvPr/>
          </p:nvCxnSpPr>
          <p:spPr>
            <a:xfrm rot="17047059" flipH="1">
              <a:off x="3816407" y="1982098"/>
              <a:ext cx="361411" cy="495213"/>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直接连接符 33"/>
            <p:cNvCxnSpPr/>
            <p:nvPr/>
          </p:nvCxnSpPr>
          <p:spPr>
            <a:xfrm rot="17470588" flipH="1">
              <a:off x="3896826" y="1728695"/>
              <a:ext cx="361411" cy="495213"/>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34"/>
            <p:cNvCxnSpPr/>
            <p:nvPr/>
          </p:nvCxnSpPr>
          <p:spPr>
            <a:xfrm rot="17894118" flipH="1">
              <a:off x="4008991" y="1485678"/>
              <a:ext cx="361411" cy="495213"/>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35"/>
            <p:cNvCxnSpPr/>
            <p:nvPr/>
          </p:nvCxnSpPr>
          <p:spPr>
            <a:xfrm rot="18317647" flipH="1">
              <a:off x="4148666" y="1259276"/>
              <a:ext cx="361411" cy="495213"/>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接连接符 36"/>
            <p:cNvCxnSpPr/>
            <p:nvPr/>
          </p:nvCxnSpPr>
          <p:spPr>
            <a:xfrm rot="18741177" flipH="1">
              <a:off x="4315853" y="1051568"/>
              <a:ext cx="361411" cy="495213"/>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37"/>
            <p:cNvCxnSpPr/>
            <p:nvPr/>
          </p:nvCxnSpPr>
          <p:spPr>
            <a:xfrm rot="19164706" flipH="1">
              <a:off x="4507140" y="865066"/>
              <a:ext cx="361887" cy="49642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38"/>
            <p:cNvCxnSpPr/>
            <p:nvPr/>
          </p:nvCxnSpPr>
          <p:spPr>
            <a:xfrm rot="19588235" flipH="1">
              <a:off x="4720886" y="705132"/>
              <a:ext cx="359770" cy="49642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39"/>
            <p:cNvCxnSpPr/>
            <p:nvPr/>
          </p:nvCxnSpPr>
          <p:spPr>
            <a:xfrm rot="20011765" flipH="1">
              <a:off x="4951562" y="572199"/>
              <a:ext cx="359770" cy="49642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直接连接符 40"/>
            <p:cNvCxnSpPr/>
            <p:nvPr/>
          </p:nvCxnSpPr>
          <p:spPr>
            <a:xfrm rot="20435294" flipH="1">
              <a:off x="5197052" y="468345"/>
              <a:ext cx="359770" cy="49434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41"/>
            <p:cNvCxnSpPr/>
            <p:nvPr/>
          </p:nvCxnSpPr>
          <p:spPr>
            <a:xfrm rot="20858823" flipH="1">
              <a:off x="5453124" y="395647"/>
              <a:ext cx="361886" cy="49434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42"/>
            <p:cNvCxnSpPr/>
            <p:nvPr/>
          </p:nvCxnSpPr>
          <p:spPr>
            <a:xfrm rot="21282353" flipH="1">
              <a:off x="5715544" y="354105"/>
              <a:ext cx="361886" cy="49642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43"/>
            <p:cNvCxnSpPr/>
            <p:nvPr/>
          </p:nvCxnSpPr>
          <p:spPr>
            <a:xfrm rot="105883" flipH="1">
              <a:off x="5982197" y="345797"/>
              <a:ext cx="361886" cy="49642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44"/>
            <p:cNvCxnSpPr/>
            <p:nvPr/>
          </p:nvCxnSpPr>
          <p:spPr>
            <a:xfrm rot="529412" flipH="1">
              <a:off x="6246734" y="370722"/>
              <a:ext cx="361887" cy="49642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45"/>
            <p:cNvCxnSpPr/>
            <p:nvPr/>
          </p:nvCxnSpPr>
          <p:spPr>
            <a:xfrm rot="952941" flipH="1">
              <a:off x="6509154" y="426804"/>
              <a:ext cx="359770" cy="49642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接连接符 46"/>
            <p:cNvCxnSpPr/>
            <p:nvPr/>
          </p:nvCxnSpPr>
          <p:spPr>
            <a:xfrm rot="1376471" flipH="1">
              <a:off x="6758877" y="516117"/>
              <a:ext cx="361887" cy="49642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47"/>
            <p:cNvCxnSpPr/>
            <p:nvPr/>
          </p:nvCxnSpPr>
          <p:spPr>
            <a:xfrm rot="1800000" flipH="1">
              <a:off x="6998019" y="634511"/>
              <a:ext cx="361886" cy="49642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48"/>
            <p:cNvCxnSpPr/>
            <p:nvPr/>
          </p:nvCxnSpPr>
          <p:spPr>
            <a:xfrm rot="2223529" flipH="1">
              <a:off x="7220229" y="781983"/>
              <a:ext cx="361887" cy="49642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49"/>
            <p:cNvCxnSpPr/>
            <p:nvPr/>
          </p:nvCxnSpPr>
          <p:spPr>
            <a:xfrm rot="2647059" flipH="1">
              <a:off x="7423393" y="954381"/>
              <a:ext cx="359770" cy="49642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50"/>
            <p:cNvCxnSpPr/>
            <p:nvPr/>
          </p:nvCxnSpPr>
          <p:spPr>
            <a:xfrm rot="3070588" flipH="1">
              <a:off x="7602458" y="1153346"/>
              <a:ext cx="361411" cy="495213"/>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51"/>
            <p:cNvCxnSpPr/>
            <p:nvPr/>
          </p:nvCxnSpPr>
          <p:spPr>
            <a:xfrm rot="3494117" flipH="1">
              <a:off x="7755888" y="1368304"/>
              <a:ext cx="361411" cy="497328"/>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52"/>
            <p:cNvCxnSpPr/>
            <p:nvPr/>
          </p:nvCxnSpPr>
          <p:spPr>
            <a:xfrm rot="3917647" flipH="1">
              <a:off x="7881809" y="1604071"/>
              <a:ext cx="361411" cy="495213"/>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53"/>
            <p:cNvCxnSpPr/>
            <p:nvPr/>
          </p:nvCxnSpPr>
          <p:spPr>
            <a:xfrm rot="4341176" flipH="1">
              <a:off x="7978100" y="1852261"/>
              <a:ext cx="361411" cy="49733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54"/>
            <p:cNvCxnSpPr/>
            <p:nvPr/>
          </p:nvCxnSpPr>
          <p:spPr>
            <a:xfrm rot="4764706" flipH="1">
              <a:off x="8044743" y="2110859"/>
              <a:ext cx="359333" cy="497328"/>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55"/>
            <p:cNvCxnSpPr/>
            <p:nvPr/>
          </p:nvCxnSpPr>
          <p:spPr>
            <a:xfrm rot="5188236" flipH="1">
              <a:off x="8076508" y="2376743"/>
              <a:ext cx="361411" cy="495213"/>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56"/>
            <p:cNvCxnSpPr/>
            <p:nvPr/>
          </p:nvCxnSpPr>
          <p:spPr>
            <a:xfrm rot="5611765" flipH="1">
              <a:off x="8076508" y="2642608"/>
              <a:ext cx="361411" cy="495213"/>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57"/>
            <p:cNvCxnSpPr/>
            <p:nvPr/>
          </p:nvCxnSpPr>
          <p:spPr>
            <a:xfrm rot="6035294" flipH="1">
              <a:off x="8044743" y="2906378"/>
              <a:ext cx="359335" cy="497328"/>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接连接符 58"/>
            <p:cNvCxnSpPr/>
            <p:nvPr/>
          </p:nvCxnSpPr>
          <p:spPr>
            <a:xfrm rot="6458824" flipH="1">
              <a:off x="7978100" y="3164973"/>
              <a:ext cx="361411" cy="49733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59"/>
            <p:cNvCxnSpPr/>
            <p:nvPr/>
          </p:nvCxnSpPr>
          <p:spPr>
            <a:xfrm rot="6882353" flipH="1">
              <a:off x="7881809" y="3415281"/>
              <a:ext cx="361411" cy="495213"/>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直接连接符 60"/>
            <p:cNvCxnSpPr/>
            <p:nvPr/>
          </p:nvCxnSpPr>
          <p:spPr>
            <a:xfrm rot="7305883" flipH="1">
              <a:off x="7755888" y="3648934"/>
              <a:ext cx="361411" cy="497328"/>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接连接符 61"/>
            <p:cNvCxnSpPr/>
            <p:nvPr/>
          </p:nvCxnSpPr>
          <p:spPr>
            <a:xfrm rot="7729412" flipH="1">
              <a:off x="7602458" y="3866007"/>
              <a:ext cx="361411" cy="495213"/>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62"/>
            <p:cNvCxnSpPr/>
            <p:nvPr/>
          </p:nvCxnSpPr>
          <p:spPr>
            <a:xfrm rot="8152941" flipH="1">
              <a:off x="7423393" y="4063763"/>
              <a:ext cx="359770" cy="49642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63"/>
            <p:cNvCxnSpPr/>
            <p:nvPr/>
          </p:nvCxnSpPr>
          <p:spPr>
            <a:xfrm rot="8576471" flipH="1">
              <a:off x="7220229" y="4236161"/>
              <a:ext cx="361887" cy="49642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64"/>
            <p:cNvCxnSpPr/>
            <p:nvPr/>
          </p:nvCxnSpPr>
          <p:spPr>
            <a:xfrm rot="9000000" flipH="1">
              <a:off x="6998019" y="4383632"/>
              <a:ext cx="361886" cy="49642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直接连接符 65"/>
            <p:cNvCxnSpPr/>
            <p:nvPr/>
          </p:nvCxnSpPr>
          <p:spPr>
            <a:xfrm rot="9423529" flipH="1">
              <a:off x="6758877" y="4502026"/>
              <a:ext cx="361887" cy="49642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直接连接符 66"/>
            <p:cNvCxnSpPr/>
            <p:nvPr/>
          </p:nvCxnSpPr>
          <p:spPr>
            <a:xfrm rot="9847059" flipH="1">
              <a:off x="6509154" y="4591340"/>
              <a:ext cx="359770" cy="49642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67"/>
            <p:cNvCxnSpPr/>
            <p:nvPr/>
          </p:nvCxnSpPr>
          <p:spPr>
            <a:xfrm rot="10270589" flipH="1">
              <a:off x="6246734" y="4647422"/>
              <a:ext cx="361887" cy="49642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68"/>
            <p:cNvCxnSpPr/>
            <p:nvPr/>
          </p:nvCxnSpPr>
          <p:spPr>
            <a:xfrm rot="10694117" flipH="1">
              <a:off x="5982197" y="4672347"/>
              <a:ext cx="361886" cy="49642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接连接符 69"/>
            <p:cNvCxnSpPr/>
            <p:nvPr/>
          </p:nvCxnSpPr>
          <p:spPr>
            <a:xfrm rot="11117648" flipH="1">
              <a:off x="5715544" y="4664038"/>
              <a:ext cx="361886" cy="49642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直接连接符 70"/>
            <p:cNvCxnSpPr/>
            <p:nvPr/>
          </p:nvCxnSpPr>
          <p:spPr>
            <a:xfrm rot="11541176" flipH="1">
              <a:off x="5453124" y="4624573"/>
              <a:ext cx="361886" cy="49434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直接连接符 71"/>
            <p:cNvCxnSpPr/>
            <p:nvPr/>
          </p:nvCxnSpPr>
          <p:spPr>
            <a:xfrm rot="11964706" flipH="1">
              <a:off x="5197052" y="4551876"/>
              <a:ext cx="359770" cy="49434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直接连接符 72"/>
            <p:cNvCxnSpPr/>
            <p:nvPr/>
          </p:nvCxnSpPr>
          <p:spPr>
            <a:xfrm rot="12388235" flipH="1">
              <a:off x="4951562" y="4445945"/>
              <a:ext cx="359770" cy="49642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接连接符 73"/>
            <p:cNvCxnSpPr/>
            <p:nvPr/>
          </p:nvCxnSpPr>
          <p:spPr>
            <a:xfrm rot="12811765" flipH="1">
              <a:off x="4720886" y="4313012"/>
              <a:ext cx="359770" cy="496422"/>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直接连接符 74"/>
            <p:cNvCxnSpPr/>
            <p:nvPr/>
          </p:nvCxnSpPr>
          <p:spPr>
            <a:xfrm rot="13235294" flipH="1">
              <a:off x="4507140" y="4153078"/>
              <a:ext cx="361887" cy="49642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直接连接符 75"/>
            <p:cNvCxnSpPr/>
            <p:nvPr/>
          </p:nvCxnSpPr>
          <p:spPr>
            <a:xfrm rot="13658824" flipH="1">
              <a:off x="4315853" y="3967783"/>
              <a:ext cx="361411" cy="495213"/>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直接连接符 76"/>
            <p:cNvCxnSpPr/>
            <p:nvPr/>
          </p:nvCxnSpPr>
          <p:spPr>
            <a:xfrm rot="14082352" flipH="1">
              <a:off x="4148666" y="3760075"/>
              <a:ext cx="361411" cy="495213"/>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直接连接符 77"/>
            <p:cNvCxnSpPr/>
            <p:nvPr/>
          </p:nvCxnSpPr>
          <p:spPr>
            <a:xfrm rot="14505883" flipH="1">
              <a:off x="4008991" y="3533675"/>
              <a:ext cx="361411" cy="495213"/>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直接连接符 78"/>
            <p:cNvCxnSpPr/>
            <p:nvPr/>
          </p:nvCxnSpPr>
          <p:spPr>
            <a:xfrm rot="14929413" flipH="1">
              <a:off x="3896826" y="3290656"/>
              <a:ext cx="361411" cy="495213"/>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直接连接符 79"/>
            <p:cNvCxnSpPr/>
            <p:nvPr/>
          </p:nvCxnSpPr>
          <p:spPr>
            <a:xfrm rot="15352941" flipH="1">
              <a:off x="3816407" y="3037253"/>
              <a:ext cx="361411" cy="495213"/>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直接连接符 80"/>
            <p:cNvCxnSpPr/>
            <p:nvPr/>
          </p:nvCxnSpPr>
          <p:spPr>
            <a:xfrm rot="15776472" flipH="1">
              <a:off x="3767733" y="2775541"/>
              <a:ext cx="361411" cy="495213"/>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61" name="直接连接符 132"/>
          <p:cNvCxnSpPr/>
          <p:nvPr userDrawn="1"/>
        </p:nvCxnSpPr>
        <p:spPr>
          <a:xfrm>
            <a:off x="3630613" y="2362200"/>
            <a:ext cx="84455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62" name="直接连接符 134"/>
          <p:cNvCxnSpPr/>
          <p:nvPr userDrawn="1"/>
        </p:nvCxnSpPr>
        <p:spPr>
          <a:xfrm>
            <a:off x="4664075" y="2362200"/>
            <a:ext cx="844550"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63" name="椭圆 73"/>
          <p:cNvSpPr/>
          <p:nvPr userDrawn="1"/>
        </p:nvSpPr>
        <p:spPr>
          <a:xfrm>
            <a:off x="4497388" y="2260600"/>
            <a:ext cx="149225" cy="198438"/>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dirty="0"/>
          </a:p>
        </p:txBody>
      </p:sp>
      <p:sp>
        <p:nvSpPr>
          <p:cNvPr id="75" name="文本占位符 3"/>
          <p:cNvSpPr>
            <a:spLocks noGrp="1"/>
          </p:cNvSpPr>
          <p:nvPr>
            <p:ph type="body" sz="quarter" idx="12"/>
          </p:nvPr>
        </p:nvSpPr>
        <p:spPr>
          <a:xfrm>
            <a:off x="3627762" y="1638228"/>
            <a:ext cx="1888476" cy="590549"/>
          </a:xfrm>
          <a:prstGeom prst="rect">
            <a:avLst/>
          </a:prstGeom>
        </p:spPr>
        <p:txBody>
          <a:bodyPr/>
          <a:lstStyle>
            <a:lvl1pPr marL="0" indent="0" algn="ctr">
              <a:buNone/>
              <a:defRPr sz="3600" b="0">
                <a:solidFill>
                  <a:schemeClr val="accent2">
                    <a:lumMod val="20000"/>
                    <a:lumOff val="80000"/>
                  </a:schemeClr>
                </a:solidFill>
              </a:defRPr>
            </a:lvl1pPr>
          </a:lstStyle>
          <a:p>
            <a:pPr lvl="0"/>
            <a:r>
              <a:rPr lang="zh-CN" altLang="en-US" dirty="0"/>
              <a:t>单击此处编辑母版文本样式</a:t>
            </a:r>
          </a:p>
        </p:txBody>
      </p:sp>
      <p:sp>
        <p:nvSpPr>
          <p:cNvPr id="76" name="文本占位符 3"/>
          <p:cNvSpPr>
            <a:spLocks noGrp="1"/>
          </p:cNvSpPr>
          <p:nvPr>
            <p:ph type="body" sz="quarter" idx="13"/>
          </p:nvPr>
        </p:nvSpPr>
        <p:spPr>
          <a:xfrm>
            <a:off x="3287085" y="2643617"/>
            <a:ext cx="2561841" cy="715645"/>
          </a:xfrm>
          <a:prstGeom prst="rect">
            <a:avLst/>
          </a:prstGeom>
        </p:spPr>
        <p:txBody>
          <a:bodyPr/>
          <a:lstStyle>
            <a:lvl1pPr marL="0" indent="0" algn="ctr">
              <a:buNone/>
              <a:defRPr sz="4800" b="1">
                <a:solidFill>
                  <a:schemeClr val="accent2">
                    <a:lumMod val="20000"/>
                    <a:lumOff val="80000"/>
                  </a:schemeClr>
                </a:solidFill>
              </a:defRPr>
            </a:lvl1pPr>
          </a:lstStyle>
          <a:p>
            <a:pPr lvl="0"/>
            <a:r>
              <a:rPr lang="zh-CN" altLang="en-US"/>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内容页">
    <p:bg>
      <p:bgPr>
        <a:pattFill prst="dotGrid">
          <a:fgClr>
            <a:srgbClr val="85ADB9"/>
          </a:fgClr>
          <a:bgClr>
            <a:srgbClr val="D6E4E8"/>
          </a:bgClr>
        </a:pattFill>
        <a:effectLst/>
      </p:bgPr>
    </p:bg>
    <p:spTree>
      <p:nvGrpSpPr>
        <p:cNvPr id="1" name=""/>
        <p:cNvGrpSpPr/>
        <p:nvPr/>
      </p:nvGrpSpPr>
      <p:grpSpPr>
        <a:xfrm>
          <a:off x="0" y="0"/>
          <a:ext cx="0" cy="0"/>
          <a:chOff x="0" y="0"/>
          <a:chExt cx="0" cy="0"/>
        </a:xfrm>
      </p:grpSpPr>
      <p:sp>
        <p:nvSpPr>
          <p:cNvPr id="4" name="矩形 7"/>
          <p:cNvSpPr/>
          <p:nvPr userDrawn="1"/>
        </p:nvSpPr>
        <p:spPr>
          <a:xfrm>
            <a:off x="138113" y="176213"/>
            <a:ext cx="8867775" cy="6505575"/>
          </a:xfrm>
          <a:prstGeom prst="rect">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kumimoji="1" lang="zh-CN" altLang="en-US"/>
          </a:p>
        </p:txBody>
      </p:sp>
      <p:sp>
        <p:nvSpPr>
          <p:cNvPr id="5" name="五边形 4"/>
          <p:cNvSpPr/>
          <p:nvPr userDrawn="1"/>
        </p:nvSpPr>
        <p:spPr>
          <a:xfrm rot="5400000">
            <a:off x="211931" y="226219"/>
            <a:ext cx="892175" cy="439738"/>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a:p>
        </p:txBody>
      </p:sp>
      <p:sp>
        <p:nvSpPr>
          <p:cNvPr id="7" name="文本占位符 3"/>
          <p:cNvSpPr>
            <a:spLocks noGrp="1"/>
          </p:cNvSpPr>
          <p:nvPr>
            <p:ph type="body" sz="quarter" idx="10"/>
          </p:nvPr>
        </p:nvSpPr>
        <p:spPr>
          <a:xfrm>
            <a:off x="437691" y="0"/>
            <a:ext cx="440873" cy="746234"/>
          </a:xfrm>
          <a:prstGeom prst="rect">
            <a:avLst/>
          </a:prstGeom>
        </p:spPr>
        <p:txBody>
          <a:bodyPr anchor="ctr"/>
          <a:lstStyle>
            <a:lvl1pPr marL="0" indent="0" algn="ctr">
              <a:buNone/>
              <a:defRPr sz="4000" b="1">
                <a:solidFill>
                  <a:schemeClr val="accent2">
                    <a:lumMod val="20000"/>
                    <a:lumOff val="80000"/>
                  </a:schemeClr>
                </a:solidFill>
              </a:defRPr>
            </a:lvl1pPr>
          </a:lstStyle>
          <a:p>
            <a:pPr lvl="0"/>
            <a:r>
              <a:rPr lang="zh-CN" altLang="en-US"/>
              <a:t>单击此处编辑母版文本样式</a:t>
            </a:r>
          </a:p>
        </p:txBody>
      </p:sp>
      <p:sp>
        <p:nvSpPr>
          <p:cNvPr id="9" name="文本占位符 3"/>
          <p:cNvSpPr>
            <a:spLocks noGrp="1"/>
          </p:cNvSpPr>
          <p:nvPr>
            <p:ph type="body" sz="quarter" idx="12"/>
          </p:nvPr>
        </p:nvSpPr>
        <p:spPr>
          <a:xfrm>
            <a:off x="878564" y="213648"/>
            <a:ext cx="3156530" cy="464425"/>
          </a:xfrm>
          <a:prstGeom prst="rect">
            <a:avLst/>
          </a:prstGeom>
        </p:spPr>
        <p:txBody>
          <a:bodyPr anchor="ctr"/>
          <a:lstStyle>
            <a:lvl1pPr marL="0" indent="0" algn="l">
              <a:buNone/>
              <a:defRPr sz="2400" b="1">
                <a:solidFill>
                  <a:schemeClr val="accent6"/>
                </a:solidFill>
              </a:defRPr>
            </a:lvl1pPr>
          </a:lstStyle>
          <a:p>
            <a:pPr lvl="0"/>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pic>
        <p:nvPicPr>
          <p:cNvPr id="11" name="图片 1"/>
          <p:cNvPicPr>
            <a:picLocks noChangeAspect="1"/>
          </p:cNvPicPr>
          <p:nvPr userDrawn="1"/>
        </p:nvPicPr>
        <p:blipFill>
          <a:blip r:embed="rId2"/>
          <a:srcRect/>
          <a:stretch>
            <a:fillRect/>
          </a:stretch>
        </p:blipFill>
        <p:spPr bwMode="auto">
          <a:xfrm>
            <a:off x="0" y="0"/>
            <a:ext cx="3895725" cy="6858000"/>
          </a:xfrm>
          <a:prstGeom prst="rect">
            <a:avLst/>
          </a:prstGeom>
          <a:noFill/>
          <a:ln w="9525">
            <a:noFill/>
            <a:miter lim="800000"/>
            <a:headEnd/>
            <a:tailEnd/>
          </a:ln>
        </p:spPr>
      </p:pic>
      <p:pic>
        <p:nvPicPr>
          <p:cNvPr id="12" name="图片 2"/>
          <p:cNvPicPr>
            <a:picLocks noChangeAspect="1"/>
          </p:cNvPicPr>
          <p:nvPr userDrawn="1"/>
        </p:nvPicPr>
        <p:blipFill>
          <a:blip r:embed="rId3"/>
          <a:srcRect/>
          <a:stretch>
            <a:fillRect/>
          </a:stretch>
        </p:blipFill>
        <p:spPr bwMode="auto">
          <a:xfrm>
            <a:off x="8893175" y="0"/>
            <a:ext cx="250825" cy="6858000"/>
          </a:xfrm>
          <a:prstGeom prst="rect">
            <a:avLst/>
          </a:prstGeom>
          <a:noFill/>
          <a:ln w="9525">
            <a:noFill/>
            <a:miter lim="800000"/>
            <a:headEnd/>
            <a:tailEnd/>
          </a:ln>
        </p:spPr>
      </p:pic>
      <p:cxnSp>
        <p:nvCxnSpPr>
          <p:cNvPr id="13" name="直接连接符 19"/>
          <p:cNvCxnSpPr/>
          <p:nvPr userDrawn="1"/>
        </p:nvCxnSpPr>
        <p:spPr>
          <a:xfrm>
            <a:off x="9024938" y="177800"/>
            <a:ext cx="0" cy="6502400"/>
          </a:xfrm>
          <a:prstGeom prst="line">
            <a:avLst/>
          </a:prstGeom>
          <a:ln w="19050">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任意多边形 17"/>
          <p:cNvSpPr/>
          <p:nvPr userDrawn="1"/>
        </p:nvSpPr>
        <p:spPr>
          <a:xfrm>
            <a:off x="101600" y="177800"/>
            <a:ext cx="3649663" cy="6502400"/>
          </a:xfrm>
          <a:custGeom>
            <a:avLst/>
            <a:gdLst>
              <a:gd name="connsiteX0" fmla="*/ 0 w 5191349"/>
              <a:gd name="connsiteY0" fmla="*/ 0 h 6858000"/>
              <a:gd name="connsiteX1" fmla="*/ 4882718 w 5191349"/>
              <a:gd name="connsiteY1" fmla="*/ 0 h 6858000"/>
              <a:gd name="connsiteX2" fmla="*/ 4882718 w 5191349"/>
              <a:gd name="connsiteY2" fmla="*/ 3113151 h 6858000"/>
              <a:gd name="connsiteX3" fmla="*/ 5191349 w 5191349"/>
              <a:gd name="connsiteY3" fmla="*/ 3429000 h 6858000"/>
              <a:gd name="connsiteX4" fmla="*/ 4882718 w 5191349"/>
              <a:gd name="connsiteY4" fmla="*/ 3744848 h 6858000"/>
              <a:gd name="connsiteX5" fmla="*/ 4882718 w 5191349"/>
              <a:gd name="connsiteY5" fmla="*/ 6858000 h 6858000"/>
              <a:gd name="connsiteX6" fmla="*/ 0 w 519134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1349" h="6858000">
                <a:moveTo>
                  <a:pt x="0" y="0"/>
                </a:moveTo>
                <a:lnTo>
                  <a:pt x="4882718" y="0"/>
                </a:lnTo>
                <a:lnTo>
                  <a:pt x="4882718" y="3113151"/>
                </a:lnTo>
                <a:lnTo>
                  <a:pt x="5191349" y="3429000"/>
                </a:lnTo>
                <a:lnTo>
                  <a:pt x="4882718" y="3744848"/>
                </a:lnTo>
                <a:lnTo>
                  <a:pt x="4882718" y="6858000"/>
                </a:lnTo>
                <a:lnTo>
                  <a:pt x="0" y="6858000"/>
                </a:lnTo>
                <a:close/>
              </a:path>
            </a:pathLst>
          </a:custGeom>
          <a:noFill/>
          <a:ln w="19050">
            <a:solidFill>
              <a:schemeClr val="accent2">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a:p>
        </p:txBody>
      </p:sp>
      <p:sp>
        <p:nvSpPr>
          <p:cNvPr id="6" name="文本占位符 3"/>
          <p:cNvSpPr>
            <a:spLocks noGrp="1"/>
          </p:cNvSpPr>
          <p:nvPr>
            <p:ph type="body" sz="quarter" idx="10"/>
          </p:nvPr>
        </p:nvSpPr>
        <p:spPr>
          <a:xfrm>
            <a:off x="918979" y="2200276"/>
            <a:ext cx="2014538" cy="1343024"/>
          </a:xfrm>
          <a:prstGeom prst="rect">
            <a:avLst/>
          </a:prstGeom>
        </p:spPr>
        <p:txBody>
          <a:bodyPr/>
          <a:lstStyle>
            <a:lvl1pPr marL="0" indent="0" algn="ctr">
              <a:buNone/>
              <a:defRPr sz="9600" b="1">
                <a:solidFill>
                  <a:schemeClr val="accent2">
                    <a:lumMod val="20000"/>
                    <a:lumOff val="80000"/>
                  </a:schemeClr>
                </a:solidFill>
              </a:defRPr>
            </a:lvl1pPr>
          </a:lstStyle>
          <a:p>
            <a:pPr lvl="0"/>
            <a:r>
              <a:rPr lang="zh-CN" altLang="en-US"/>
              <a:t>单击此处编辑母版文本样式</a:t>
            </a:r>
          </a:p>
        </p:txBody>
      </p:sp>
      <p:sp>
        <p:nvSpPr>
          <p:cNvPr id="7" name="文本占位符 3"/>
          <p:cNvSpPr>
            <a:spLocks noGrp="1"/>
          </p:cNvSpPr>
          <p:nvPr>
            <p:ph type="body" sz="quarter" idx="11"/>
          </p:nvPr>
        </p:nvSpPr>
        <p:spPr>
          <a:xfrm>
            <a:off x="918979" y="3543300"/>
            <a:ext cx="2014538" cy="585788"/>
          </a:xfrm>
          <a:prstGeom prst="rect">
            <a:avLst/>
          </a:prstGeom>
        </p:spPr>
        <p:txBody>
          <a:bodyPr/>
          <a:lstStyle>
            <a:lvl1pPr marL="0" indent="0" algn="ctr">
              <a:buNone/>
              <a:defRPr sz="3200" b="1">
                <a:solidFill>
                  <a:schemeClr val="accent2">
                    <a:lumMod val="20000"/>
                    <a:lumOff val="80000"/>
                  </a:schemeClr>
                </a:solidFill>
              </a:defRPr>
            </a:lvl1pPr>
          </a:lstStyle>
          <a:p>
            <a:pPr lvl="0"/>
            <a:r>
              <a:rPr lang="zh-CN" altLang="en-US" dirty="0"/>
              <a:t>单击此处编辑母版文本样式</a:t>
            </a:r>
          </a:p>
        </p:txBody>
      </p:sp>
      <p:sp>
        <p:nvSpPr>
          <p:cNvPr id="8" name="文本占位符 3"/>
          <p:cNvSpPr>
            <a:spLocks noGrp="1"/>
          </p:cNvSpPr>
          <p:nvPr>
            <p:ph type="body" sz="quarter" idx="12"/>
          </p:nvPr>
        </p:nvSpPr>
        <p:spPr>
          <a:xfrm>
            <a:off x="4837327" y="1609728"/>
            <a:ext cx="3156530" cy="590549"/>
          </a:xfrm>
          <a:prstGeom prst="rect">
            <a:avLst/>
          </a:prstGeom>
        </p:spPr>
        <p:txBody>
          <a:bodyPr anchor="ctr"/>
          <a:lstStyle>
            <a:lvl1pPr marL="0" indent="0" algn="l">
              <a:buNone/>
              <a:defRPr sz="3200" b="1">
                <a:solidFill>
                  <a:schemeClr val="accent6"/>
                </a:solidFill>
              </a:defRPr>
            </a:lvl1pPr>
          </a:lstStyle>
          <a:p>
            <a:pPr lvl="0"/>
            <a:endParaRPr lang="zh-CN" altLang="en-US"/>
          </a:p>
        </p:txBody>
      </p:sp>
      <p:sp>
        <p:nvSpPr>
          <p:cNvPr id="9" name="文本占位符 3"/>
          <p:cNvSpPr>
            <a:spLocks noGrp="1"/>
          </p:cNvSpPr>
          <p:nvPr>
            <p:ph type="body" sz="quarter" idx="13"/>
          </p:nvPr>
        </p:nvSpPr>
        <p:spPr>
          <a:xfrm>
            <a:off x="4837327" y="2940847"/>
            <a:ext cx="3156530" cy="590549"/>
          </a:xfrm>
          <a:prstGeom prst="rect">
            <a:avLst/>
          </a:prstGeom>
        </p:spPr>
        <p:txBody>
          <a:bodyPr anchor="ctr"/>
          <a:lstStyle>
            <a:lvl1pPr marL="0" indent="0" algn="l">
              <a:buNone/>
              <a:defRPr sz="3200" b="1">
                <a:solidFill>
                  <a:schemeClr val="accent6"/>
                </a:solidFill>
              </a:defRPr>
            </a:lvl1pPr>
          </a:lstStyle>
          <a:p>
            <a:pPr lvl="0"/>
            <a:endParaRPr lang="zh-CN" altLang="en-US"/>
          </a:p>
        </p:txBody>
      </p:sp>
      <p:sp>
        <p:nvSpPr>
          <p:cNvPr id="10" name="文本占位符 3"/>
          <p:cNvSpPr>
            <a:spLocks noGrp="1"/>
          </p:cNvSpPr>
          <p:nvPr>
            <p:ph type="body" sz="quarter" idx="14"/>
          </p:nvPr>
        </p:nvSpPr>
        <p:spPr>
          <a:xfrm>
            <a:off x="4837327" y="4271965"/>
            <a:ext cx="3156530" cy="590549"/>
          </a:xfrm>
          <a:prstGeom prst="rect">
            <a:avLst/>
          </a:prstGeom>
        </p:spPr>
        <p:txBody>
          <a:bodyPr anchor="ctr"/>
          <a:lstStyle>
            <a:lvl1pPr marL="0" indent="0" algn="l">
              <a:buNone/>
              <a:defRPr sz="3200" b="1">
                <a:solidFill>
                  <a:schemeClr val="accent6"/>
                </a:solidFill>
              </a:defRPr>
            </a:lvl1pPr>
          </a:lstStyle>
          <a:p>
            <a:pPr lvl="0"/>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2" name="矩形 3"/>
          <p:cNvSpPr/>
          <p:nvPr userDrawn="1"/>
        </p:nvSpPr>
        <p:spPr>
          <a:xfrm>
            <a:off x="330200" y="760413"/>
            <a:ext cx="1570038" cy="368300"/>
          </a:xfrm>
          <a:prstGeom prst="rect">
            <a:avLst/>
          </a:prstGeom>
        </p:spPr>
        <p:txBody>
          <a:bodyPr wrap="none">
            <a:spAutoFit/>
          </a:bodyPr>
          <a:lstStyle/>
          <a:p>
            <a:pPr defTabSz="609585" fontAlgn="auto">
              <a:spcBef>
                <a:spcPts val="0"/>
              </a:spcBef>
              <a:spcAft>
                <a:spcPts val="0"/>
              </a:spcAft>
              <a:defRPr/>
            </a:pPr>
            <a:r>
              <a:rPr lang="zh-CN" altLang="en-US" dirty="0">
                <a:solidFill>
                  <a:schemeClr val="tx1">
                    <a:lumMod val="75000"/>
                    <a:lumOff val="25000"/>
                  </a:schemeClr>
                </a:solidFill>
                <a:latin typeface="Segoe UI Light"/>
                <a:ea typeface="微软雅黑"/>
                <a:cs typeface="Segoe UI Light"/>
              </a:rPr>
              <a:t>背景图片素材</a:t>
            </a:r>
          </a:p>
        </p:txBody>
      </p:sp>
      <p:sp>
        <p:nvSpPr>
          <p:cNvPr id="3" name="矩形 4"/>
          <p:cNvSpPr/>
          <p:nvPr userDrawn="1"/>
        </p:nvSpPr>
        <p:spPr>
          <a:xfrm>
            <a:off x="330200" y="182563"/>
            <a:ext cx="777875" cy="246062"/>
          </a:xfrm>
          <a:prstGeom prst="rect">
            <a:avLst/>
          </a:prstGeom>
        </p:spPr>
        <p:txBody>
          <a:bodyPr wrap="none">
            <a:spAutoFit/>
          </a:bodyPr>
          <a:lstStyle/>
          <a:p>
            <a:pPr defTabSz="609585" fontAlgn="auto">
              <a:spcBef>
                <a:spcPts val="0"/>
              </a:spcBef>
              <a:spcAft>
                <a:spcPts val="0"/>
              </a:spcAft>
              <a:defRPr/>
            </a:pPr>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pic>
        <p:nvPicPr>
          <p:cNvPr id="10" name="图片 1"/>
          <p:cNvPicPr>
            <a:picLocks noChangeAspect="1"/>
          </p:cNvPicPr>
          <p:nvPr userDrawn="1"/>
        </p:nvPicPr>
        <p:blipFill>
          <a:blip r:embed="rId2"/>
          <a:srcRect/>
          <a:stretch>
            <a:fillRect/>
          </a:stretch>
        </p:blipFill>
        <p:spPr bwMode="auto">
          <a:xfrm>
            <a:off x="0" y="0"/>
            <a:ext cx="3895725" cy="6858000"/>
          </a:xfrm>
          <a:prstGeom prst="rect">
            <a:avLst/>
          </a:prstGeom>
          <a:noFill/>
          <a:ln w="9525">
            <a:noFill/>
            <a:miter lim="800000"/>
            <a:headEnd/>
            <a:tailEnd/>
          </a:ln>
        </p:spPr>
      </p:pic>
      <p:pic>
        <p:nvPicPr>
          <p:cNvPr id="13" name="图片 2"/>
          <p:cNvPicPr>
            <a:picLocks noChangeAspect="1"/>
          </p:cNvPicPr>
          <p:nvPr userDrawn="1"/>
        </p:nvPicPr>
        <p:blipFill>
          <a:blip r:embed="rId3"/>
          <a:srcRect/>
          <a:stretch>
            <a:fillRect/>
          </a:stretch>
        </p:blipFill>
        <p:spPr bwMode="auto">
          <a:xfrm>
            <a:off x="8893175" y="0"/>
            <a:ext cx="250825" cy="6858000"/>
          </a:xfrm>
          <a:prstGeom prst="rect">
            <a:avLst/>
          </a:prstGeom>
          <a:noFill/>
          <a:ln w="9525">
            <a:noFill/>
            <a:miter lim="800000"/>
            <a:headEnd/>
            <a:tailEnd/>
          </a:ln>
        </p:spPr>
      </p:pic>
      <p:cxnSp>
        <p:nvCxnSpPr>
          <p:cNvPr id="14" name="直接连接符 19"/>
          <p:cNvCxnSpPr/>
          <p:nvPr userDrawn="1"/>
        </p:nvCxnSpPr>
        <p:spPr>
          <a:xfrm>
            <a:off x="9024938" y="177800"/>
            <a:ext cx="0" cy="6502400"/>
          </a:xfrm>
          <a:prstGeom prst="line">
            <a:avLst/>
          </a:prstGeom>
          <a:ln w="19050">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任意多边形 17"/>
          <p:cNvSpPr/>
          <p:nvPr userDrawn="1"/>
        </p:nvSpPr>
        <p:spPr>
          <a:xfrm>
            <a:off x="101600" y="177800"/>
            <a:ext cx="3649663" cy="6502400"/>
          </a:xfrm>
          <a:custGeom>
            <a:avLst/>
            <a:gdLst>
              <a:gd name="connsiteX0" fmla="*/ 0 w 5191349"/>
              <a:gd name="connsiteY0" fmla="*/ 0 h 6858000"/>
              <a:gd name="connsiteX1" fmla="*/ 4882718 w 5191349"/>
              <a:gd name="connsiteY1" fmla="*/ 0 h 6858000"/>
              <a:gd name="connsiteX2" fmla="*/ 4882718 w 5191349"/>
              <a:gd name="connsiteY2" fmla="*/ 3113151 h 6858000"/>
              <a:gd name="connsiteX3" fmla="*/ 5191349 w 5191349"/>
              <a:gd name="connsiteY3" fmla="*/ 3429000 h 6858000"/>
              <a:gd name="connsiteX4" fmla="*/ 4882718 w 5191349"/>
              <a:gd name="connsiteY4" fmla="*/ 3744848 h 6858000"/>
              <a:gd name="connsiteX5" fmla="*/ 4882718 w 5191349"/>
              <a:gd name="connsiteY5" fmla="*/ 6858000 h 6858000"/>
              <a:gd name="connsiteX6" fmla="*/ 0 w 519134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1349" h="6858000">
                <a:moveTo>
                  <a:pt x="0" y="0"/>
                </a:moveTo>
                <a:lnTo>
                  <a:pt x="4882718" y="0"/>
                </a:lnTo>
                <a:lnTo>
                  <a:pt x="4882718" y="3113151"/>
                </a:lnTo>
                <a:lnTo>
                  <a:pt x="5191349" y="3429000"/>
                </a:lnTo>
                <a:lnTo>
                  <a:pt x="4882718" y="3744848"/>
                </a:lnTo>
                <a:lnTo>
                  <a:pt x="4882718" y="6858000"/>
                </a:lnTo>
                <a:lnTo>
                  <a:pt x="0" y="6858000"/>
                </a:lnTo>
                <a:close/>
              </a:path>
            </a:pathLst>
          </a:custGeom>
          <a:noFill/>
          <a:ln w="19050">
            <a:solidFill>
              <a:schemeClr val="accent2">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a:p>
        </p:txBody>
      </p:sp>
      <p:sp>
        <p:nvSpPr>
          <p:cNvPr id="6" name="文本占位符 3"/>
          <p:cNvSpPr>
            <a:spLocks noGrp="1"/>
          </p:cNvSpPr>
          <p:nvPr>
            <p:ph type="body" sz="quarter" idx="10"/>
          </p:nvPr>
        </p:nvSpPr>
        <p:spPr>
          <a:xfrm>
            <a:off x="918979" y="2200276"/>
            <a:ext cx="2014538" cy="1343024"/>
          </a:xfrm>
          <a:prstGeom prst="rect">
            <a:avLst/>
          </a:prstGeom>
        </p:spPr>
        <p:txBody>
          <a:bodyPr/>
          <a:lstStyle>
            <a:lvl1pPr marL="0" indent="0" algn="ctr">
              <a:buNone/>
              <a:defRPr sz="9600" b="1">
                <a:solidFill>
                  <a:schemeClr val="accent2">
                    <a:lumMod val="20000"/>
                    <a:lumOff val="80000"/>
                  </a:schemeClr>
                </a:solidFill>
              </a:defRPr>
            </a:lvl1pPr>
          </a:lstStyle>
          <a:p>
            <a:pPr lvl="0"/>
            <a:r>
              <a:rPr lang="zh-CN" altLang="en-US"/>
              <a:t>单击此处编辑母版文本样式</a:t>
            </a:r>
          </a:p>
        </p:txBody>
      </p:sp>
      <p:sp>
        <p:nvSpPr>
          <p:cNvPr id="7" name="文本占位符 3"/>
          <p:cNvSpPr>
            <a:spLocks noGrp="1"/>
          </p:cNvSpPr>
          <p:nvPr>
            <p:ph type="body" sz="quarter" idx="11"/>
          </p:nvPr>
        </p:nvSpPr>
        <p:spPr>
          <a:xfrm>
            <a:off x="918979" y="3543300"/>
            <a:ext cx="2014538" cy="585788"/>
          </a:xfrm>
          <a:prstGeom prst="rect">
            <a:avLst/>
          </a:prstGeom>
        </p:spPr>
        <p:txBody>
          <a:bodyPr/>
          <a:lstStyle>
            <a:lvl1pPr marL="0" indent="0" algn="ctr">
              <a:buNone/>
              <a:defRPr sz="3200" b="1">
                <a:solidFill>
                  <a:schemeClr val="accent2">
                    <a:lumMod val="20000"/>
                    <a:lumOff val="80000"/>
                  </a:schemeClr>
                </a:solidFill>
              </a:defRPr>
            </a:lvl1pPr>
          </a:lstStyle>
          <a:p>
            <a:pPr lvl="0"/>
            <a:r>
              <a:rPr lang="zh-CN" altLang="en-US" dirty="0"/>
              <a:t>单击此处编辑母版文本样式</a:t>
            </a:r>
          </a:p>
        </p:txBody>
      </p:sp>
      <p:sp>
        <p:nvSpPr>
          <p:cNvPr id="8" name="文本占位符 3"/>
          <p:cNvSpPr>
            <a:spLocks noGrp="1"/>
          </p:cNvSpPr>
          <p:nvPr>
            <p:ph type="body" sz="quarter" idx="12"/>
          </p:nvPr>
        </p:nvSpPr>
        <p:spPr>
          <a:xfrm>
            <a:off x="4837327" y="1104903"/>
            <a:ext cx="3156530" cy="590549"/>
          </a:xfrm>
          <a:prstGeom prst="rect">
            <a:avLst/>
          </a:prstGeom>
        </p:spPr>
        <p:txBody>
          <a:bodyPr anchor="ctr"/>
          <a:lstStyle>
            <a:lvl1pPr marL="0" indent="0" algn="l">
              <a:buNone/>
              <a:defRPr sz="3200" b="1">
                <a:solidFill>
                  <a:schemeClr val="accent6"/>
                </a:solidFill>
              </a:defRPr>
            </a:lvl1pPr>
          </a:lstStyle>
          <a:p>
            <a:pPr lvl="0"/>
            <a:endParaRPr lang="zh-CN" altLang="en-US"/>
          </a:p>
        </p:txBody>
      </p:sp>
      <p:sp>
        <p:nvSpPr>
          <p:cNvPr id="9" name="文本占位符 3"/>
          <p:cNvSpPr>
            <a:spLocks noGrp="1"/>
          </p:cNvSpPr>
          <p:nvPr>
            <p:ph type="body" sz="quarter" idx="13"/>
          </p:nvPr>
        </p:nvSpPr>
        <p:spPr>
          <a:xfrm>
            <a:off x="4837327" y="2436022"/>
            <a:ext cx="3156530" cy="590549"/>
          </a:xfrm>
          <a:prstGeom prst="rect">
            <a:avLst/>
          </a:prstGeom>
        </p:spPr>
        <p:txBody>
          <a:bodyPr anchor="ctr"/>
          <a:lstStyle>
            <a:lvl1pPr marL="0" indent="0" algn="l">
              <a:buNone/>
              <a:defRPr sz="3200" b="1">
                <a:solidFill>
                  <a:schemeClr val="accent6"/>
                </a:solidFill>
              </a:defRPr>
            </a:lvl1pPr>
          </a:lstStyle>
          <a:p>
            <a:pPr lvl="0"/>
            <a:endParaRPr lang="zh-CN" altLang="en-US"/>
          </a:p>
        </p:txBody>
      </p:sp>
      <p:sp>
        <p:nvSpPr>
          <p:cNvPr id="11" name="文本占位符 3"/>
          <p:cNvSpPr>
            <a:spLocks noGrp="1"/>
          </p:cNvSpPr>
          <p:nvPr>
            <p:ph type="body" sz="quarter" idx="14"/>
          </p:nvPr>
        </p:nvSpPr>
        <p:spPr>
          <a:xfrm>
            <a:off x="4837327" y="3767140"/>
            <a:ext cx="3156530" cy="590549"/>
          </a:xfrm>
          <a:prstGeom prst="rect">
            <a:avLst/>
          </a:prstGeom>
        </p:spPr>
        <p:txBody>
          <a:bodyPr anchor="ctr"/>
          <a:lstStyle>
            <a:lvl1pPr marL="0" indent="0" algn="l">
              <a:buNone/>
              <a:defRPr sz="3200" b="1">
                <a:solidFill>
                  <a:schemeClr val="accent6"/>
                </a:solidFill>
              </a:defRPr>
            </a:lvl1pPr>
          </a:lstStyle>
          <a:p>
            <a:pPr lvl="0"/>
            <a:endParaRPr lang="zh-CN" altLang="en-US"/>
          </a:p>
        </p:txBody>
      </p:sp>
      <p:sp>
        <p:nvSpPr>
          <p:cNvPr id="12" name="文本占位符 3"/>
          <p:cNvSpPr>
            <a:spLocks noGrp="1"/>
          </p:cNvSpPr>
          <p:nvPr>
            <p:ph type="body" sz="quarter" idx="15"/>
          </p:nvPr>
        </p:nvSpPr>
        <p:spPr>
          <a:xfrm>
            <a:off x="4837327" y="5098259"/>
            <a:ext cx="3156530" cy="590549"/>
          </a:xfrm>
          <a:prstGeom prst="rect">
            <a:avLst/>
          </a:prstGeom>
        </p:spPr>
        <p:txBody>
          <a:bodyPr anchor="ctr"/>
          <a:lstStyle>
            <a:lvl1pPr marL="0" indent="0" algn="l">
              <a:buNone/>
              <a:defRPr sz="3200" b="1">
                <a:solidFill>
                  <a:schemeClr val="accent6"/>
                </a:solidFill>
              </a:defRPr>
            </a:lvl1pPr>
          </a:lstStyle>
          <a:p>
            <a:pPr lvl="0"/>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pic>
        <p:nvPicPr>
          <p:cNvPr id="10" name="图片 1"/>
          <p:cNvPicPr>
            <a:picLocks noChangeAspect="1"/>
          </p:cNvPicPr>
          <p:nvPr userDrawn="1"/>
        </p:nvPicPr>
        <p:blipFill>
          <a:blip r:embed="rId2"/>
          <a:srcRect/>
          <a:stretch>
            <a:fillRect/>
          </a:stretch>
        </p:blipFill>
        <p:spPr bwMode="auto">
          <a:xfrm>
            <a:off x="0" y="0"/>
            <a:ext cx="3895725" cy="6858000"/>
          </a:xfrm>
          <a:prstGeom prst="rect">
            <a:avLst/>
          </a:prstGeom>
          <a:noFill/>
          <a:ln w="9525">
            <a:noFill/>
            <a:miter lim="800000"/>
            <a:headEnd/>
            <a:tailEnd/>
          </a:ln>
        </p:spPr>
      </p:pic>
      <p:pic>
        <p:nvPicPr>
          <p:cNvPr id="15" name="图片 2"/>
          <p:cNvPicPr>
            <a:picLocks noChangeAspect="1"/>
          </p:cNvPicPr>
          <p:nvPr userDrawn="1"/>
        </p:nvPicPr>
        <p:blipFill>
          <a:blip r:embed="rId3"/>
          <a:srcRect/>
          <a:stretch>
            <a:fillRect/>
          </a:stretch>
        </p:blipFill>
        <p:spPr bwMode="auto">
          <a:xfrm>
            <a:off x="8893175" y="0"/>
            <a:ext cx="250825" cy="6858000"/>
          </a:xfrm>
          <a:prstGeom prst="rect">
            <a:avLst/>
          </a:prstGeom>
          <a:noFill/>
          <a:ln w="9525">
            <a:noFill/>
            <a:miter lim="800000"/>
            <a:headEnd/>
            <a:tailEnd/>
          </a:ln>
        </p:spPr>
      </p:pic>
      <p:cxnSp>
        <p:nvCxnSpPr>
          <p:cNvPr id="16" name="直接连接符 19"/>
          <p:cNvCxnSpPr/>
          <p:nvPr userDrawn="1"/>
        </p:nvCxnSpPr>
        <p:spPr>
          <a:xfrm>
            <a:off x="9024938" y="177800"/>
            <a:ext cx="0" cy="6502400"/>
          </a:xfrm>
          <a:prstGeom prst="line">
            <a:avLst/>
          </a:prstGeom>
          <a:ln w="19050">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任意多边形 17"/>
          <p:cNvSpPr/>
          <p:nvPr userDrawn="1"/>
        </p:nvSpPr>
        <p:spPr>
          <a:xfrm>
            <a:off x="101600" y="177800"/>
            <a:ext cx="3649663" cy="6502400"/>
          </a:xfrm>
          <a:custGeom>
            <a:avLst/>
            <a:gdLst>
              <a:gd name="connsiteX0" fmla="*/ 0 w 5191349"/>
              <a:gd name="connsiteY0" fmla="*/ 0 h 6858000"/>
              <a:gd name="connsiteX1" fmla="*/ 4882718 w 5191349"/>
              <a:gd name="connsiteY1" fmla="*/ 0 h 6858000"/>
              <a:gd name="connsiteX2" fmla="*/ 4882718 w 5191349"/>
              <a:gd name="connsiteY2" fmla="*/ 3113151 h 6858000"/>
              <a:gd name="connsiteX3" fmla="*/ 5191349 w 5191349"/>
              <a:gd name="connsiteY3" fmla="*/ 3429000 h 6858000"/>
              <a:gd name="connsiteX4" fmla="*/ 4882718 w 5191349"/>
              <a:gd name="connsiteY4" fmla="*/ 3744848 h 6858000"/>
              <a:gd name="connsiteX5" fmla="*/ 4882718 w 5191349"/>
              <a:gd name="connsiteY5" fmla="*/ 6858000 h 6858000"/>
              <a:gd name="connsiteX6" fmla="*/ 0 w 519134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1349" h="6858000">
                <a:moveTo>
                  <a:pt x="0" y="0"/>
                </a:moveTo>
                <a:lnTo>
                  <a:pt x="4882718" y="0"/>
                </a:lnTo>
                <a:lnTo>
                  <a:pt x="4882718" y="3113151"/>
                </a:lnTo>
                <a:lnTo>
                  <a:pt x="5191349" y="3429000"/>
                </a:lnTo>
                <a:lnTo>
                  <a:pt x="4882718" y="3744848"/>
                </a:lnTo>
                <a:lnTo>
                  <a:pt x="4882718" y="6858000"/>
                </a:lnTo>
                <a:lnTo>
                  <a:pt x="0" y="6858000"/>
                </a:lnTo>
                <a:close/>
              </a:path>
            </a:pathLst>
          </a:custGeom>
          <a:noFill/>
          <a:ln w="19050">
            <a:solidFill>
              <a:schemeClr val="accent2">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a:p>
        </p:txBody>
      </p:sp>
      <p:sp>
        <p:nvSpPr>
          <p:cNvPr id="6" name="文本占位符 3"/>
          <p:cNvSpPr>
            <a:spLocks noGrp="1"/>
          </p:cNvSpPr>
          <p:nvPr>
            <p:ph type="body" sz="quarter" idx="10"/>
          </p:nvPr>
        </p:nvSpPr>
        <p:spPr>
          <a:xfrm>
            <a:off x="918979" y="2200276"/>
            <a:ext cx="2014538" cy="1343024"/>
          </a:xfrm>
          <a:prstGeom prst="rect">
            <a:avLst/>
          </a:prstGeom>
        </p:spPr>
        <p:txBody>
          <a:bodyPr/>
          <a:lstStyle>
            <a:lvl1pPr marL="0" indent="0" algn="ctr">
              <a:buNone/>
              <a:defRPr sz="9600" b="1">
                <a:solidFill>
                  <a:schemeClr val="accent2">
                    <a:lumMod val="20000"/>
                    <a:lumOff val="80000"/>
                  </a:schemeClr>
                </a:solidFill>
              </a:defRPr>
            </a:lvl1pPr>
          </a:lstStyle>
          <a:p>
            <a:pPr lvl="0"/>
            <a:r>
              <a:rPr lang="zh-CN" altLang="en-US"/>
              <a:t>单击此处编辑母版文本样式</a:t>
            </a:r>
          </a:p>
        </p:txBody>
      </p:sp>
      <p:sp>
        <p:nvSpPr>
          <p:cNvPr id="7" name="文本占位符 3"/>
          <p:cNvSpPr>
            <a:spLocks noGrp="1"/>
          </p:cNvSpPr>
          <p:nvPr>
            <p:ph type="body" sz="quarter" idx="11"/>
          </p:nvPr>
        </p:nvSpPr>
        <p:spPr>
          <a:xfrm>
            <a:off x="918979" y="3543300"/>
            <a:ext cx="2014538" cy="585788"/>
          </a:xfrm>
          <a:prstGeom prst="rect">
            <a:avLst/>
          </a:prstGeom>
        </p:spPr>
        <p:txBody>
          <a:bodyPr/>
          <a:lstStyle>
            <a:lvl1pPr marL="0" indent="0" algn="ctr">
              <a:buNone/>
              <a:defRPr sz="3200" b="1">
                <a:solidFill>
                  <a:schemeClr val="accent2">
                    <a:lumMod val="20000"/>
                    <a:lumOff val="80000"/>
                  </a:schemeClr>
                </a:solidFill>
              </a:defRPr>
            </a:lvl1pPr>
          </a:lstStyle>
          <a:p>
            <a:pPr lvl="0"/>
            <a:r>
              <a:rPr lang="zh-CN" altLang="en-US" dirty="0"/>
              <a:t>单击此处编辑母版文本样式</a:t>
            </a:r>
          </a:p>
        </p:txBody>
      </p:sp>
      <p:sp>
        <p:nvSpPr>
          <p:cNvPr id="8" name="文本占位符 3"/>
          <p:cNvSpPr>
            <a:spLocks noGrp="1"/>
          </p:cNvSpPr>
          <p:nvPr>
            <p:ph type="body" sz="quarter" idx="12"/>
          </p:nvPr>
        </p:nvSpPr>
        <p:spPr>
          <a:xfrm>
            <a:off x="4837326" y="762004"/>
            <a:ext cx="3156530" cy="590549"/>
          </a:xfrm>
          <a:prstGeom prst="rect">
            <a:avLst/>
          </a:prstGeom>
        </p:spPr>
        <p:txBody>
          <a:bodyPr anchor="ctr"/>
          <a:lstStyle>
            <a:lvl1pPr marL="0" indent="0" algn="l">
              <a:buNone/>
              <a:defRPr sz="3200" b="1">
                <a:solidFill>
                  <a:schemeClr val="accent6"/>
                </a:solidFill>
              </a:defRPr>
            </a:lvl1pPr>
          </a:lstStyle>
          <a:p>
            <a:pPr lvl="0"/>
            <a:endParaRPr lang="zh-CN" altLang="en-US"/>
          </a:p>
        </p:txBody>
      </p:sp>
      <p:sp>
        <p:nvSpPr>
          <p:cNvPr id="9" name="文本占位符 3"/>
          <p:cNvSpPr>
            <a:spLocks noGrp="1"/>
          </p:cNvSpPr>
          <p:nvPr>
            <p:ph type="body" sz="quarter" idx="13"/>
          </p:nvPr>
        </p:nvSpPr>
        <p:spPr>
          <a:xfrm>
            <a:off x="4837326" y="1697358"/>
            <a:ext cx="3156530" cy="590549"/>
          </a:xfrm>
          <a:prstGeom prst="rect">
            <a:avLst/>
          </a:prstGeom>
        </p:spPr>
        <p:txBody>
          <a:bodyPr anchor="ctr"/>
          <a:lstStyle>
            <a:lvl1pPr marL="0" indent="0" algn="l">
              <a:buNone/>
              <a:defRPr sz="3200" b="1">
                <a:solidFill>
                  <a:schemeClr val="accent6"/>
                </a:solidFill>
              </a:defRPr>
            </a:lvl1pPr>
          </a:lstStyle>
          <a:p>
            <a:pPr lvl="0"/>
            <a:endParaRPr lang="zh-CN" altLang="en-US"/>
          </a:p>
        </p:txBody>
      </p:sp>
      <p:sp>
        <p:nvSpPr>
          <p:cNvPr id="11" name="文本占位符 3"/>
          <p:cNvSpPr>
            <a:spLocks noGrp="1"/>
          </p:cNvSpPr>
          <p:nvPr>
            <p:ph type="body" sz="quarter" idx="14"/>
          </p:nvPr>
        </p:nvSpPr>
        <p:spPr>
          <a:xfrm>
            <a:off x="4837326" y="2632714"/>
            <a:ext cx="3156530" cy="590549"/>
          </a:xfrm>
          <a:prstGeom prst="rect">
            <a:avLst/>
          </a:prstGeom>
        </p:spPr>
        <p:txBody>
          <a:bodyPr anchor="ctr"/>
          <a:lstStyle>
            <a:lvl1pPr marL="0" indent="0" algn="l">
              <a:buNone/>
              <a:defRPr sz="3200" b="1">
                <a:solidFill>
                  <a:schemeClr val="accent6"/>
                </a:solidFill>
              </a:defRPr>
            </a:lvl1pPr>
          </a:lstStyle>
          <a:p>
            <a:pPr lvl="0"/>
            <a:endParaRPr lang="zh-CN" altLang="en-US"/>
          </a:p>
        </p:txBody>
      </p:sp>
      <p:sp>
        <p:nvSpPr>
          <p:cNvPr id="12" name="文本占位符 3"/>
          <p:cNvSpPr>
            <a:spLocks noGrp="1"/>
          </p:cNvSpPr>
          <p:nvPr>
            <p:ph type="body" sz="quarter" idx="15"/>
          </p:nvPr>
        </p:nvSpPr>
        <p:spPr>
          <a:xfrm>
            <a:off x="4837326" y="3568069"/>
            <a:ext cx="3156530" cy="590549"/>
          </a:xfrm>
          <a:prstGeom prst="rect">
            <a:avLst/>
          </a:prstGeom>
        </p:spPr>
        <p:txBody>
          <a:bodyPr anchor="ctr"/>
          <a:lstStyle>
            <a:lvl1pPr marL="0" indent="0" algn="l">
              <a:buNone/>
              <a:defRPr sz="3200" b="1">
                <a:solidFill>
                  <a:schemeClr val="accent6"/>
                </a:solidFill>
              </a:defRPr>
            </a:lvl1pPr>
          </a:lstStyle>
          <a:p>
            <a:pPr lvl="0"/>
            <a:endParaRPr lang="zh-CN" altLang="en-US"/>
          </a:p>
        </p:txBody>
      </p:sp>
      <p:sp>
        <p:nvSpPr>
          <p:cNvPr id="13" name="文本占位符 3"/>
          <p:cNvSpPr>
            <a:spLocks noGrp="1"/>
          </p:cNvSpPr>
          <p:nvPr>
            <p:ph type="body" sz="quarter" idx="16"/>
          </p:nvPr>
        </p:nvSpPr>
        <p:spPr>
          <a:xfrm>
            <a:off x="4837326" y="4503424"/>
            <a:ext cx="3156530" cy="590549"/>
          </a:xfrm>
          <a:prstGeom prst="rect">
            <a:avLst/>
          </a:prstGeom>
        </p:spPr>
        <p:txBody>
          <a:bodyPr anchor="ctr"/>
          <a:lstStyle>
            <a:lvl1pPr marL="0" indent="0" algn="l">
              <a:buNone/>
              <a:defRPr sz="3200" b="1">
                <a:solidFill>
                  <a:schemeClr val="accent6"/>
                </a:solidFill>
              </a:defRPr>
            </a:lvl1pPr>
          </a:lstStyle>
          <a:p>
            <a:pPr lvl="0"/>
            <a:endParaRPr lang="zh-CN" altLang="en-US"/>
          </a:p>
        </p:txBody>
      </p:sp>
      <p:sp>
        <p:nvSpPr>
          <p:cNvPr id="14" name="文本占位符 3"/>
          <p:cNvSpPr>
            <a:spLocks noGrp="1"/>
          </p:cNvSpPr>
          <p:nvPr>
            <p:ph type="body" sz="quarter" idx="17"/>
          </p:nvPr>
        </p:nvSpPr>
        <p:spPr>
          <a:xfrm>
            <a:off x="4837326" y="5438781"/>
            <a:ext cx="3156530" cy="590549"/>
          </a:xfrm>
          <a:prstGeom prst="rect">
            <a:avLst/>
          </a:prstGeom>
        </p:spPr>
        <p:txBody>
          <a:bodyPr anchor="ctr"/>
          <a:lstStyle>
            <a:lvl1pPr marL="0" indent="0" algn="l">
              <a:buNone/>
              <a:defRPr sz="3200" b="1">
                <a:solidFill>
                  <a:schemeClr val="accent6"/>
                </a:solidFill>
              </a:defRPr>
            </a:lvl1pPr>
          </a:lstStyle>
          <a:p>
            <a:pPr lvl="0"/>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2" name="文本框 6"/>
          <p:cNvSpPr txBox="1"/>
          <p:nvPr userDrawn="1"/>
        </p:nvSpPr>
        <p:spPr>
          <a:xfrm>
            <a:off x="2924175" y="4459288"/>
            <a:ext cx="3295650" cy="296862"/>
          </a:xfrm>
          <a:prstGeom prst="rect">
            <a:avLst/>
          </a:prstGeom>
          <a:noFill/>
        </p:spPr>
        <p:txBody>
          <a:bodyPr wrap="none">
            <a:spAutoFit/>
          </a:bodyPr>
          <a:lstStyle/>
          <a:p>
            <a:pPr algn="ctr" defTabSz="609585" fontAlgn="auto">
              <a:spcBef>
                <a:spcPts val="0"/>
              </a:spcBef>
              <a:spcAft>
                <a:spcPts val="0"/>
              </a:spcAft>
              <a:defRPr/>
            </a:pPr>
            <a:r>
              <a:rPr kumimoji="1" lang="zh-CN" altLang="en-US" sz="1333" kern="0" dirty="0">
                <a:solidFill>
                  <a:srgbClr val="000000"/>
                </a:solidFill>
                <a:latin typeface="Century Gothic"/>
                <a:ea typeface="微软雅黑" charset="0"/>
              </a:rPr>
              <a:t>点击</a:t>
            </a:r>
            <a:r>
              <a:rPr kumimoji="1" lang="en-US" altLang="zh-CN" sz="1333" kern="0" dirty="0">
                <a:solidFill>
                  <a:srgbClr val="000000"/>
                </a:solidFill>
                <a:latin typeface="Segoe UI Light" charset="0"/>
                <a:ea typeface="Segoe UI Light" charset="0"/>
                <a:cs typeface="Segoe UI Light" charset="0"/>
              </a:rPr>
              <a:t>Logo</a:t>
            </a:r>
            <a:r>
              <a:rPr kumimoji="1" lang="zh-CN" altLang="en-US" sz="1333" kern="0" dirty="0">
                <a:solidFill>
                  <a:srgbClr val="000000"/>
                </a:solidFill>
                <a:latin typeface="Century Gothic"/>
                <a:ea typeface="微软雅黑" charset="0"/>
              </a:rPr>
              <a:t>获取更多优质模板（放映模式）</a:t>
            </a:r>
          </a:p>
        </p:txBody>
      </p:sp>
      <p:pic>
        <p:nvPicPr>
          <p:cNvPr id="3" name="图片 4">
            <a:hlinkClick r:id="rId2"/>
          </p:cNvPr>
          <p:cNvPicPr>
            <a:picLocks noChangeAspect="1"/>
          </p:cNvPicPr>
          <p:nvPr userDrawn="1"/>
        </p:nvPicPr>
        <p:blipFill>
          <a:blip r:embed="rId3"/>
          <a:srcRect/>
          <a:stretch>
            <a:fillRect/>
          </a:stretch>
        </p:blipFill>
        <p:spPr bwMode="auto">
          <a:xfrm>
            <a:off x="3429000" y="3227388"/>
            <a:ext cx="2286000" cy="403225"/>
          </a:xfrm>
          <a:prstGeom prst="rect">
            <a:avLst/>
          </a:prstGeom>
          <a:noFill/>
          <a:ln w="9525">
            <a:noFill/>
            <a:miter lim="800000"/>
            <a:headEnd/>
            <a:tailEnd/>
          </a:ln>
        </p:spPr>
      </p:pic>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fld id="{44E1B9C4-8F09-4A57-B00D-B2DE3E9F9F21}" type="datetimeFigureOut">
              <a:rPr lang="en-US"/>
              <a:pPr>
                <a:defRPr/>
              </a:pPr>
              <a:t>6/2/2017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43B1496-048A-4E1D-8739-4C5B1B253A2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AB023AD9-017C-46A3-82BD-5CB8D4F41619}" type="datetimeFigureOut">
              <a:rPr lang="en-US"/>
              <a:pPr>
                <a:defRPr/>
              </a:pPr>
              <a:t>6/2/2017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16466D7-074A-4F85-967B-77CD42BBE5F2}"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lvl1pPr>
              <a:defRPr/>
            </a:lvl1pPr>
          </a:lstStyle>
          <a:p>
            <a:pPr>
              <a:defRPr/>
            </a:pPr>
            <a:fld id="{27B6D28F-228E-4D1C-81DE-5B84294AE312}" type="datetimeFigureOut">
              <a:rPr lang="en-US"/>
              <a:pPr>
                <a:defRPr/>
              </a:pPr>
              <a:t>6/2/2017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D6F4C21-D1C6-4087-A50A-58C34B96A6BA}"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D83AE921-1075-43F4-871B-7A2EFF63955D}" type="datetimeFigureOut">
              <a:rPr lang="en-US"/>
              <a:pPr>
                <a:defRPr/>
              </a:pPr>
              <a:t>6/2/2017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B8E4808-D6D3-4D73-99A3-B12C640D3A6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3"/>
          <p:cNvSpPr>
            <a:spLocks noGrp="1"/>
          </p:cNvSpPr>
          <p:nvPr>
            <p:ph type="dt" sz="half" idx="10"/>
          </p:nvPr>
        </p:nvSpPr>
        <p:spPr/>
        <p:txBody>
          <a:bodyPr/>
          <a:lstStyle>
            <a:lvl1pPr>
              <a:defRPr/>
            </a:lvl1pPr>
          </a:lstStyle>
          <a:p>
            <a:pPr>
              <a:defRPr/>
            </a:pPr>
            <a:fld id="{98E309D4-EF9C-42BD-8126-03CFAE42A687}" type="datetimeFigureOut">
              <a:rPr lang="en-US"/>
              <a:pPr>
                <a:defRPr/>
              </a:pPr>
              <a:t>6/2/2017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974B2F31-1833-4089-9FA1-89A0DA060510}"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pPr>
              <a:defRPr/>
            </a:pPr>
            <a:fld id="{E64EEAD6-6EE9-4314-9013-3565E150FF05}" type="datetimeFigureOut">
              <a:rPr lang="en-US"/>
              <a:pPr>
                <a:defRPr/>
              </a:pPr>
              <a:t>6/2/2017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1D55C6C9-266F-44B4-A746-D1DAF375432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dotGrid">
          <a:fgClr>
            <a:srgbClr val="C9C9C9"/>
          </a:fgClr>
          <a:bgClr>
            <a:srgbClr val="EDEDED"/>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a:ea typeface="宋体" charset="-122"/>
        </a:defRPr>
      </a:lvl2pPr>
      <a:lvl3pPr algn="l" rtl="0" fontAlgn="base">
        <a:lnSpc>
          <a:spcPct val="90000"/>
        </a:lnSpc>
        <a:spcBef>
          <a:spcPct val="0"/>
        </a:spcBef>
        <a:spcAft>
          <a:spcPct val="0"/>
        </a:spcAft>
        <a:defRPr sz="4400">
          <a:solidFill>
            <a:schemeClr val="tx1"/>
          </a:solidFill>
          <a:latin typeface="Calibri Light"/>
          <a:ea typeface="宋体" charset="-122"/>
        </a:defRPr>
      </a:lvl3pPr>
      <a:lvl4pPr algn="l" rtl="0" fontAlgn="base">
        <a:lnSpc>
          <a:spcPct val="90000"/>
        </a:lnSpc>
        <a:spcBef>
          <a:spcPct val="0"/>
        </a:spcBef>
        <a:spcAft>
          <a:spcPct val="0"/>
        </a:spcAft>
        <a:defRPr sz="4400">
          <a:solidFill>
            <a:schemeClr val="tx1"/>
          </a:solidFill>
          <a:latin typeface="Calibri Light"/>
          <a:ea typeface="宋体" charset="-122"/>
        </a:defRPr>
      </a:lvl4pPr>
      <a:lvl5pPr algn="l" rtl="0" fontAlgn="base">
        <a:lnSpc>
          <a:spcPct val="90000"/>
        </a:lnSpc>
        <a:spcBef>
          <a:spcPct val="0"/>
        </a:spcBef>
        <a:spcAft>
          <a:spcPct val="0"/>
        </a:spcAft>
        <a:defRPr sz="4400">
          <a:solidFill>
            <a:schemeClr val="tx1"/>
          </a:solidFill>
          <a:latin typeface="Calibri Light"/>
          <a:ea typeface="宋体" charset="-122"/>
        </a:defRPr>
      </a:lvl5pPr>
      <a:lvl6pPr marL="457200" algn="l" rtl="0" fontAlgn="base">
        <a:lnSpc>
          <a:spcPct val="90000"/>
        </a:lnSpc>
        <a:spcBef>
          <a:spcPct val="0"/>
        </a:spcBef>
        <a:spcAft>
          <a:spcPct val="0"/>
        </a:spcAft>
        <a:defRPr sz="4400">
          <a:solidFill>
            <a:schemeClr val="tx1"/>
          </a:solidFill>
          <a:latin typeface="Calibri Light"/>
          <a:ea typeface="宋体" charset="-122"/>
        </a:defRPr>
      </a:lvl6pPr>
      <a:lvl7pPr marL="914400" algn="l" rtl="0" fontAlgn="base">
        <a:lnSpc>
          <a:spcPct val="90000"/>
        </a:lnSpc>
        <a:spcBef>
          <a:spcPct val="0"/>
        </a:spcBef>
        <a:spcAft>
          <a:spcPct val="0"/>
        </a:spcAft>
        <a:defRPr sz="4400">
          <a:solidFill>
            <a:schemeClr val="tx1"/>
          </a:solidFill>
          <a:latin typeface="Calibri Light"/>
          <a:ea typeface="宋体" charset="-122"/>
        </a:defRPr>
      </a:lvl7pPr>
      <a:lvl8pPr marL="1371600" algn="l" rtl="0" fontAlgn="base">
        <a:lnSpc>
          <a:spcPct val="90000"/>
        </a:lnSpc>
        <a:spcBef>
          <a:spcPct val="0"/>
        </a:spcBef>
        <a:spcAft>
          <a:spcPct val="0"/>
        </a:spcAft>
        <a:defRPr sz="4400">
          <a:solidFill>
            <a:schemeClr val="tx1"/>
          </a:solidFill>
          <a:latin typeface="Calibri Light"/>
          <a:ea typeface="宋体" charset="-122"/>
        </a:defRPr>
      </a:lvl8pPr>
      <a:lvl9pPr marL="1828800" algn="l" rtl="0" fontAlgn="base">
        <a:lnSpc>
          <a:spcPct val="90000"/>
        </a:lnSpc>
        <a:spcBef>
          <a:spcPct val="0"/>
        </a:spcBef>
        <a:spcAft>
          <a:spcPct val="0"/>
        </a:spcAft>
        <a:defRPr sz="4400">
          <a:solidFill>
            <a:schemeClr val="tx1"/>
          </a:solidFill>
          <a:latin typeface="Calibri Light"/>
          <a:ea typeface="宋体" charset="-122"/>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dotGrid">
          <a:fgClr>
            <a:srgbClr val="C9C9C9"/>
          </a:fgClr>
          <a:bgClr>
            <a:srgbClr val="EDEDED"/>
          </a:bgClr>
        </a:pattFill>
        <a:effectLst/>
      </p:bgPr>
    </p:bg>
    <p:spTree>
      <p:nvGrpSpPr>
        <p:cNvPr id="1" name=""/>
        <p:cNvGrpSpPr/>
        <p:nvPr/>
      </p:nvGrpSpPr>
      <p:grpSpPr>
        <a:xfrm>
          <a:off x="0" y="0"/>
          <a:ext cx="0" cy="0"/>
          <a:chOff x="0" y="0"/>
          <a:chExt cx="0" cy="0"/>
        </a:xfrm>
      </p:grpSpPr>
      <p:sp>
        <p:nvSpPr>
          <p:cNvPr id="32770" name="Title Placeholder 1"/>
          <p:cNvSpPr>
            <a:spLocks noGrp="1"/>
          </p:cNvSpPr>
          <p:nvPr>
            <p:ph type="title"/>
          </p:nvPr>
        </p:nvSpPr>
        <p:spPr bwMode="auto">
          <a:xfrm>
            <a:off x="628650" y="365125"/>
            <a:ext cx="78867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smtClean="0"/>
          </a:p>
        </p:txBody>
      </p:sp>
      <p:sp>
        <p:nvSpPr>
          <p:cNvPr id="32771" name="Text Placeholder 2"/>
          <p:cNvSpPr>
            <a:spLocks noGrp="1"/>
          </p:cNvSpPr>
          <p:nvPr>
            <p:ph type="body" idx="1"/>
          </p:nvPr>
        </p:nvSpPr>
        <p:spPr bwMode="auto">
          <a:xfrm>
            <a:off x="628650" y="1825625"/>
            <a:ext cx="78867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smtClean="0"/>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defTabSz="914377" fontAlgn="auto">
              <a:spcBef>
                <a:spcPts val="0"/>
              </a:spcBef>
              <a:spcAft>
                <a:spcPts val="0"/>
              </a:spcAft>
              <a:defRPr sz="1200" dirty="0">
                <a:solidFill>
                  <a:schemeClr val="tx1">
                    <a:tint val="75000"/>
                  </a:schemeClr>
                </a:solidFill>
                <a:latin typeface="+mn-lt"/>
                <a:ea typeface="+mn-ea"/>
              </a:defRPr>
            </a:lvl1pPr>
          </a:lstStyle>
          <a:p>
            <a:pPr>
              <a:defRPr/>
            </a:pPr>
            <a:fld id="{B985A609-AC5F-4931-A739-58ECF6FCA30E}" type="datetimeFigureOut">
              <a:rPr lang="en-US"/>
              <a:pPr>
                <a:defRPr/>
              </a:pPr>
              <a:t>6/2/2017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defTabSz="914377" fontAlgn="auto">
              <a:spcBef>
                <a:spcPts val="0"/>
              </a:spcBef>
              <a:spcAft>
                <a:spcPts val="0"/>
              </a:spcAft>
              <a:defRPr sz="1200" dirty="0">
                <a:solidFill>
                  <a:schemeClr val="tx1">
                    <a:tint val="75000"/>
                  </a:schemeClr>
                </a:solidFill>
                <a:latin typeface="+mn-lt"/>
                <a:ea typeface="+mn-ea"/>
              </a:defRPr>
            </a:lvl1pPr>
          </a:lstStyle>
          <a:p>
            <a:pPr>
              <a:defRPr/>
            </a:pPr>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defTabSz="914377" fontAlgn="auto">
              <a:spcBef>
                <a:spcPts val="0"/>
              </a:spcBef>
              <a:spcAft>
                <a:spcPts val="0"/>
              </a:spcAft>
              <a:defRPr sz="1200" dirty="0">
                <a:solidFill>
                  <a:schemeClr val="tx1">
                    <a:tint val="75000"/>
                  </a:schemeClr>
                </a:solidFill>
                <a:latin typeface="+mn-lt"/>
                <a:ea typeface="+mn-ea"/>
              </a:defRPr>
            </a:lvl1pPr>
          </a:lstStyle>
          <a:p>
            <a:pPr>
              <a:defRPr/>
            </a:pPr>
            <a:fld id="{C30D2741-1591-4F6D-8543-68E33CD2AEB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12" r:id="rId1"/>
    <p:sldLayoutId id="2147483711" r:id="rId2"/>
    <p:sldLayoutId id="2147483710" r:id="rId3"/>
    <p:sldLayoutId id="2147483709" r:id="rId4"/>
    <p:sldLayoutId id="2147483708" r:id="rId5"/>
    <p:sldLayoutId id="2147483707" r:id="rId6"/>
    <p:sldLayoutId id="2147483706" r:id="rId7"/>
    <p:sldLayoutId id="2147483705" r:id="rId8"/>
    <p:sldLayoutId id="2147483704" r:id="rId9"/>
    <p:sldLayoutId id="2147483703" r:id="rId10"/>
    <p:sldLayoutId id="2147483702"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a:ea typeface="等线 Light" charset="-122"/>
        </a:defRPr>
      </a:lvl2pPr>
      <a:lvl3pPr algn="l" rtl="0" fontAlgn="base">
        <a:lnSpc>
          <a:spcPct val="90000"/>
        </a:lnSpc>
        <a:spcBef>
          <a:spcPct val="0"/>
        </a:spcBef>
        <a:spcAft>
          <a:spcPct val="0"/>
        </a:spcAft>
        <a:defRPr sz="4400">
          <a:solidFill>
            <a:schemeClr val="tx1"/>
          </a:solidFill>
          <a:latin typeface="Calibri Light"/>
          <a:ea typeface="等线 Light" charset="-122"/>
        </a:defRPr>
      </a:lvl3pPr>
      <a:lvl4pPr algn="l" rtl="0" fontAlgn="base">
        <a:lnSpc>
          <a:spcPct val="90000"/>
        </a:lnSpc>
        <a:spcBef>
          <a:spcPct val="0"/>
        </a:spcBef>
        <a:spcAft>
          <a:spcPct val="0"/>
        </a:spcAft>
        <a:defRPr sz="4400">
          <a:solidFill>
            <a:schemeClr val="tx1"/>
          </a:solidFill>
          <a:latin typeface="Calibri Light"/>
          <a:ea typeface="等线 Light" charset="-122"/>
        </a:defRPr>
      </a:lvl4pPr>
      <a:lvl5pPr algn="l" rtl="0" fontAlgn="base">
        <a:lnSpc>
          <a:spcPct val="90000"/>
        </a:lnSpc>
        <a:spcBef>
          <a:spcPct val="0"/>
        </a:spcBef>
        <a:spcAft>
          <a:spcPct val="0"/>
        </a:spcAft>
        <a:defRPr sz="4400">
          <a:solidFill>
            <a:schemeClr val="tx1"/>
          </a:solidFill>
          <a:latin typeface="Calibri Light"/>
          <a:ea typeface="等线 Light" charset="-122"/>
        </a:defRPr>
      </a:lvl5pPr>
      <a:lvl6pPr marL="457200" algn="l" rtl="0" fontAlgn="base">
        <a:lnSpc>
          <a:spcPct val="90000"/>
        </a:lnSpc>
        <a:spcBef>
          <a:spcPct val="0"/>
        </a:spcBef>
        <a:spcAft>
          <a:spcPct val="0"/>
        </a:spcAft>
        <a:defRPr sz="4400">
          <a:solidFill>
            <a:schemeClr val="tx1"/>
          </a:solidFill>
          <a:latin typeface="Calibri Light"/>
          <a:ea typeface="等线 Light" charset="-122"/>
        </a:defRPr>
      </a:lvl6pPr>
      <a:lvl7pPr marL="914400" algn="l" rtl="0" fontAlgn="base">
        <a:lnSpc>
          <a:spcPct val="90000"/>
        </a:lnSpc>
        <a:spcBef>
          <a:spcPct val="0"/>
        </a:spcBef>
        <a:spcAft>
          <a:spcPct val="0"/>
        </a:spcAft>
        <a:defRPr sz="4400">
          <a:solidFill>
            <a:schemeClr val="tx1"/>
          </a:solidFill>
          <a:latin typeface="Calibri Light"/>
          <a:ea typeface="等线 Light" charset="-122"/>
        </a:defRPr>
      </a:lvl7pPr>
      <a:lvl8pPr marL="1371600" algn="l" rtl="0" fontAlgn="base">
        <a:lnSpc>
          <a:spcPct val="90000"/>
        </a:lnSpc>
        <a:spcBef>
          <a:spcPct val="0"/>
        </a:spcBef>
        <a:spcAft>
          <a:spcPct val="0"/>
        </a:spcAft>
        <a:defRPr sz="4400">
          <a:solidFill>
            <a:schemeClr val="tx1"/>
          </a:solidFill>
          <a:latin typeface="Calibri Light"/>
          <a:ea typeface="等线 Light" charset="-122"/>
        </a:defRPr>
      </a:lvl8pPr>
      <a:lvl9pPr marL="1828800" algn="l" rtl="0" fontAlgn="base">
        <a:lnSpc>
          <a:spcPct val="90000"/>
        </a:lnSpc>
        <a:spcBef>
          <a:spcPct val="0"/>
        </a:spcBef>
        <a:spcAft>
          <a:spcPct val="0"/>
        </a:spcAft>
        <a:defRPr sz="4400">
          <a:solidFill>
            <a:schemeClr val="tx1"/>
          </a:solidFill>
          <a:latin typeface="Calibri Light"/>
          <a:ea typeface="等线 Light" charset="-122"/>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8.xml"/><Relationship Id="rId1" Type="http://schemas.openxmlformats.org/officeDocument/2006/relationships/vmlDrawing" Target="../drawings/vmlDrawing3.vml"/><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8.xml"/><Relationship Id="rId1" Type="http://schemas.openxmlformats.org/officeDocument/2006/relationships/vmlDrawing" Target="../drawings/vmlDrawing4.v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8.xml"/><Relationship Id="rId1" Type="http://schemas.openxmlformats.org/officeDocument/2006/relationships/vmlDrawing" Target="../drawings/vmlDrawing5.vml"/><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8.xml"/><Relationship Id="rId1" Type="http://schemas.openxmlformats.org/officeDocument/2006/relationships/vmlDrawing" Target="../drawings/vmlDrawing6.vml"/><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14.emf"/><Relationship Id="rId2" Type="http://schemas.openxmlformats.org/officeDocument/2006/relationships/slideLayout" Target="../slideLayouts/slideLayout18.xml"/><Relationship Id="rId1" Type="http://schemas.openxmlformats.org/officeDocument/2006/relationships/vmlDrawing" Target="../drawings/vmlDrawing7.vml"/><Relationship Id="rId6" Type="http://schemas.openxmlformats.org/officeDocument/2006/relationships/oleObject" Target="../embeddings/oleObject8.bin"/><Relationship Id="rId5" Type="http://schemas.openxmlformats.org/officeDocument/2006/relationships/image" Target="../media/image13.emf"/><Relationship Id="rId4" Type="http://schemas.openxmlformats.org/officeDocument/2006/relationships/oleObject" Target="../embeddings/oleObject7.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6.emf"/><Relationship Id="rId2" Type="http://schemas.openxmlformats.org/officeDocument/2006/relationships/slideLayout" Target="../slideLayouts/slideLayout18.xml"/><Relationship Id="rId1" Type="http://schemas.openxmlformats.org/officeDocument/2006/relationships/vmlDrawing" Target="../drawings/vmlDrawing8.vml"/><Relationship Id="rId6" Type="http://schemas.openxmlformats.org/officeDocument/2006/relationships/oleObject" Target="../embeddings/oleObject10.bin"/><Relationship Id="rId5" Type="http://schemas.openxmlformats.org/officeDocument/2006/relationships/image" Target="../media/image15.wmf"/><Relationship Id="rId4" Type="http://schemas.openxmlformats.org/officeDocument/2006/relationships/oleObject" Target="../embeddings/oleObject9.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8.emf"/><Relationship Id="rId2" Type="http://schemas.openxmlformats.org/officeDocument/2006/relationships/slideLayout" Target="../slideLayouts/slideLayout18.xml"/><Relationship Id="rId1" Type="http://schemas.openxmlformats.org/officeDocument/2006/relationships/vmlDrawing" Target="../drawings/vmlDrawing9.vml"/><Relationship Id="rId6" Type="http://schemas.openxmlformats.org/officeDocument/2006/relationships/oleObject" Target="../embeddings/oleObject12.bin"/><Relationship Id="rId5" Type="http://schemas.openxmlformats.org/officeDocument/2006/relationships/image" Target="../media/image17.wmf"/><Relationship Id="rId4" Type="http://schemas.openxmlformats.org/officeDocument/2006/relationships/oleObject" Target="../embeddings/oleObject11.bin"/></Relationships>
</file>

<file path=ppt/slides/_rels/slide24.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8.xml"/><Relationship Id="rId1" Type="http://schemas.openxmlformats.org/officeDocument/2006/relationships/vmlDrawing" Target="../drawings/vmlDrawing10.vml"/><Relationship Id="rId5" Type="http://schemas.openxmlformats.org/officeDocument/2006/relationships/image" Target="../media/image20.wmf"/><Relationship Id="rId4" Type="http://schemas.openxmlformats.org/officeDocument/2006/relationships/oleObject" Target="../embeddings/oleObject13.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8.xml"/><Relationship Id="rId1" Type="http://schemas.openxmlformats.org/officeDocument/2006/relationships/vmlDrawing" Target="../drawings/vmlDrawing11.vml"/><Relationship Id="rId6" Type="http://schemas.openxmlformats.org/officeDocument/2006/relationships/image" Target="../media/image23.wmf"/><Relationship Id="rId5" Type="http://schemas.openxmlformats.org/officeDocument/2006/relationships/oleObject" Target="../embeddings/oleObject15.bin"/><Relationship Id="rId4" Type="http://schemas.openxmlformats.org/officeDocument/2006/relationships/image" Target="../media/image22.wmf"/></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8.xml"/><Relationship Id="rId1" Type="http://schemas.openxmlformats.org/officeDocument/2006/relationships/vmlDrawing" Target="../drawings/vmlDrawing2.v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14313" y="2587625"/>
            <a:ext cx="8782050" cy="1682750"/>
          </a:xfrm>
        </p:spPr>
        <p:txBody>
          <a:bodyPr>
            <a:normAutofit lnSpcReduction="10000"/>
          </a:bodyPr>
          <a:lstStyle/>
          <a:p>
            <a:pPr>
              <a:lnSpc>
                <a:spcPct val="70000"/>
              </a:lnSpc>
            </a:pPr>
            <a:r>
              <a:rPr kumimoji="1" lang="zh-CN" altLang="en-US" sz="4400" dirty="0" smtClean="0">
                <a:solidFill>
                  <a:schemeClr val="tx1"/>
                </a:solidFill>
                <a:latin typeface="微软雅黑" pitchFamily="34" charset="-122"/>
                <a:ea typeface="微软雅黑" pitchFamily="34" charset="-122"/>
              </a:rPr>
              <a:t>还原敏感聚合物</a:t>
            </a:r>
            <a:r>
              <a:rPr kumimoji="1" lang="en-US" altLang="zh-CN" sz="4400" dirty="0" err="1" smtClean="0">
                <a:solidFill>
                  <a:schemeClr val="tx1"/>
                </a:solidFill>
                <a:latin typeface="微软雅黑" pitchFamily="34" charset="-122"/>
                <a:ea typeface="微软雅黑" pitchFamily="34" charset="-122"/>
              </a:rPr>
              <a:t>Py</a:t>
            </a:r>
            <a:r>
              <a:rPr kumimoji="1" lang="en-US" altLang="zh-CN" sz="4400" dirty="0" smtClean="0">
                <a:solidFill>
                  <a:schemeClr val="tx1"/>
                </a:solidFill>
                <a:latin typeface="微软雅黑" pitchFamily="34" charset="-122"/>
                <a:ea typeface="微软雅黑" pitchFamily="34" charset="-122"/>
              </a:rPr>
              <a:t>-</a:t>
            </a:r>
            <a:r>
              <a:rPr kumimoji="1" lang="en-US" altLang="zh-CN" sz="4400" dirty="0" err="1" smtClean="0">
                <a:solidFill>
                  <a:schemeClr val="tx1"/>
                </a:solidFill>
                <a:latin typeface="微软雅黑" pitchFamily="34" charset="-122"/>
                <a:ea typeface="微软雅黑" pitchFamily="34" charset="-122"/>
              </a:rPr>
              <a:t>ss</a:t>
            </a:r>
            <a:r>
              <a:rPr kumimoji="1" lang="en-US" altLang="zh-CN" sz="4400" dirty="0" smtClean="0">
                <a:solidFill>
                  <a:schemeClr val="tx1"/>
                </a:solidFill>
                <a:latin typeface="微软雅黑" pitchFamily="34" charset="-122"/>
                <a:ea typeface="微软雅黑" pitchFamily="34" charset="-122"/>
              </a:rPr>
              <a:t>-PEG-</a:t>
            </a:r>
            <a:r>
              <a:rPr kumimoji="1" lang="en-US" altLang="zh-CN" sz="4400" dirty="0" err="1" smtClean="0">
                <a:solidFill>
                  <a:schemeClr val="tx1"/>
                </a:solidFill>
                <a:latin typeface="微软雅黑" pitchFamily="34" charset="-122"/>
                <a:ea typeface="微软雅黑" pitchFamily="34" charset="-122"/>
              </a:rPr>
              <a:t>ss</a:t>
            </a:r>
            <a:r>
              <a:rPr kumimoji="1" lang="en-US" altLang="zh-CN" sz="4400" dirty="0" smtClean="0">
                <a:solidFill>
                  <a:schemeClr val="tx1"/>
                </a:solidFill>
                <a:latin typeface="微软雅黑" pitchFamily="34" charset="-122"/>
                <a:ea typeface="微软雅黑" pitchFamily="34" charset="-122"/>
              </a:rPr>
              <a:t>-</a:t>
            </a:r>
            <a:r>
              <a:rPr kumimoji="1" lang="en-US" altLang="zh-CN" sz="4400" dirty="0" err="1" smtClean="0">
                <a:solidFill>
                  <a:schemeClr val="tx1"/>
                </a:solidFill>
                <a:latin typeface="微软雅黑" pitchFamily="34" charset="-122"/>
                <a:ea typeface="微软雅黑" pitchFamily="34" charset="-122"/>
              </a:rPr>
              <a:t>Py</a:t>
            </a:r>
            <a:endParaRPr kumimoji="1" lang="en-US" altLang="zh-CN" sz="4400" dirty="0" smtClean="0">
              <a:solidFill>
                <a:schemeClr val="tx1"/>
              </a:solidFill>
              <a:latin typeface="微软雅黑" pitchFamily="34" charset="-122"/>
              <a:ea typeface="微软雅黑" pitchFamily="34" charset="-122"/>
            </a:endParaRPr>
          </a:p>
          <a:p>
            <a:pPr>
              <a:lnSpc>
                <a:spcPct val="150000"/>
              </a:lnSpc>
            </a:pPr>
            <a:r>
              <a:rPr kumimoji="1" lang="zh-CN" altLang="en-US" sz="4400" dirty="0" smtClean="0">
                <a:solidFill>
                  <a:schemeClr val="tx1"/>
                </a:solidFill>
                <a:latin typeface="微软雅黑" pitchFamily="34" charset="-122"/>
                <a:ea typeface="微软雅黑" pitchFamily="34" charset="-122"/>
              </a:rPr>
              <a:t>的自组装研究 </a:t>
            </a:r>
          </a:p>
        </p:txBody>
      </p:sp>
      <p:sp>
        <p:nvSpPr>
          <p:cNvPr id="26626" name="文本占位符 2"/>
          <p:cNvSpPr>
            <a:spLocks noGrp="1"/>
          </p:cNvSpPr>
          <p:nvPr>
            <p:ph type="body" sz="quarter" idx="11"/>
          </p:nvPr>
        </p:nvSpPr>
        <p:spPr>
          <a:xfrm>
            <a:off x="1587500" y="954088"/>
            <a:ext cx="5969000" cy="762000"/>
          </a:xfrm>
        </p:spPr>
        <p:txBody>
          <a:bodyPr/>
          <a:lstStyle/>
          <a:p>
            <a:r>
              <a:rPr lang="zh-CN" altLang="en-US" sz="2800" dirty="0" smtClean="0"/>
              <a:t>化工学院制药工程专业</a:t>
            </a:r>
            <a:r>
              <a:rPr lang="zh-CN" altLang="en-US" sz="2800" dirty="0"/>
              <a:t>毕业设计</a:t>
            </a:r>
            <a:r>
              <a:rPr lang="zh-CN" altLang="en-US" sz="2800" dirty="0" smtClean="0"/>
              <a:t>答辩</a:t>
            </a:r>
          </a:p>
        </p:txBody>
      </p:sp>
      <p:sp>
        <p:nvSpPr>
          <p:cNvPr id="26628" name="文本占位符 4"/>
          <p:cNvSpPr>
            <a:spLocks noGrp="1"/>
          </p:cNvSpPr>
          <p:nvPr>
            <p:ph type="body" sz="quarter" idx="13"/>
          </p:nvPr>
        </p:nvSpPr>
        <p:spPr>
          <a:xfrm>
            <a:off x="2849563" y="4530725"/>
            <a:ext cx="3444875" cy="392113"/>
          </a:xfrm>
        </p:spPr>
        <p:txBody>
          <a:bodyPr/>
          <a:lstStyle/>
          <a:p>
            <a:r>
              <a:rPr lang="en-US" altLang="zh-CN" smtClean="0">
                <a:solidFill>
                  <a:schemeClr val="tx1"/>
                </a:solidFill>
                <a:latin typeface="微软雅黑" pitchFamily="34" charset="-122"/>
                <a:ea typeface="微软雅黑" pitchFamily="34" charset="-122"/>
              </a:rPr>
              <a:t>2017</a:t>
            </a:r>
            <a:r>
              <a:rPr lang="zh-CN" altLang="en-US" smtClean="0">
                <a:solidFill>
                  <a:schemeClr val="tx1"/>
                </a:solidFill>
                <a:latin typeface="微软雅黑" pitchFamily="34" charset="-122"/>
                <a:ea typeface="微软雅黑" pitchFamily="34" charset="-122"/>
              </a:rPr>
              <a:t>年</a:t>
            </a:r>
            <a:r>
              <a:rPr lang="en-US" altLang="zh-CN" smtClean="0">
                <a:solidFill>
                  <a:schemeClr val="tx1"/>
                </a:solidFill>
                <a:latin typeface="微软雅黑" pitchFamily="34" charset="-122"/>
                <a:ea typeface="微软雅黑" pitchFamily="34" charset="-122"/>
              </a:rPr>
              <a:t>6</a:t>
            </a:r>
            <a:r>
              <a:rPr lang="zh-CN" altLang="en-US" smtClean="0">
                <a:solidFill>
                  <a:schemeClr val="tx1"/>
                </a:solidFill>
                <a:latin typeface="微软雅黑" pitchFamily="34" charset="-122"/>
                <a:ea typeface="微软雅黑" pitchFamily="34" charset="-122"/>
              </a:rPr>
              <a:t>月</a:t>
            </a:r>
            <a:r>
              <a:rPr lang="en-US" altLang="zh-CN" smtClean="0">
                <a:solidFill>
                  <a:schemeClr val="tx1"/>
                </a:solidFill>
                <a:latin typeface="微软雅黑" pitchFamily="34" charset="-122"/>
                <a:ea typeface="微软雅黑" pitchFamily="34" charset="-122"/>
              </a:rPr>
              <a:t>2</a:t>
            </a:r>
            <a:r>
              <a:rPr lang="zh-CN" altLang="en-US" smtClean="0">
                <a:solidFill>
                  <a:schemeClr val="tx1"/>
                </a:solidFill>
                <a:latin typeface="微软雅黑" pitchFamily="34" charset="-122"/>
                <a:ea typeface="微软雅黑" pitchFamily="34" charset="-122"/>
              </a:rPr>
              <a:t>日</a:t>
            </a:r>
          </a:p>
        </p:txBody>
      </p:sp>
      <p:sp>
        <p:nvSpPr>
          <p:cNvPr id="6" name="文本占位符 5"/>
          <p:cNvSpPr>
            <a:spLocks noGrp="1"/>
          </p:cNvSpPr>
          <p:nvPr>
            <p:ph type="body" sz="quarter" idx="14"/>
          </p:nvPr>
        </p:nvSpPr>
        <p:spPr>
          <a:xfrm>
            <a:off x="568325" y="6062663"/>
            <a:ext cx="8007350" cy="409575"/>
          </a:xfrm>
        </p:spPr>
        <p:txBody>
          <a:bodyPr rtlCol="0">
            <a:normAutofit lnSpcReduction="10000"/>
          </a:bodyPr>
          <a:lstStyle/>
          <a:p>
            <a:pPr fontAlgn="auto">
              <a:spcAft>
                <a:spcPts val="0"/>
              </a:spcAft>
              <a:buFont typeface="Arial" panose="020B0604020202020204" pitchFamily="34" charset="0"/>
              <a:buNone/>
              <a:defRPr/>
            </a:pPr>
            <a:r>
              <a:rPr lang="zh-CN" altLang="en-US" dirty="0">
                <a:solidFill>
                  <a:srgbClr val="F5F0EA"/>
                </a:solidFill>
                <a:latin typeface="微软雅黑" panose="020B0503020204020204" pitchFamily="34" charset="-122"/>
                <a:ea typeface="微软雅黑" panose="020B0503020204020204" pitchFamily="34" charset="-122"/>
              </a:rPr>
              <a:t>指导老师</a:t>
            </a:r>
            <a:r>
              <a:rPr lang="zh-CN" altLang="en-US" dirty="0" smtClean="0">
                <a:solidFill>
                  <a:srgbClr val="F5F0EA"/>
                </a:solidFill>
                <a:latin typeface="微软雅黑" panose="020B0503020204020204" pitchFamily="34" charset="-122"/>
                <a:ea typeface="微软雅黑" panose="020B0503020204020204" pitchFamily="34" charset="-122"/>
              </a:rPr>
              <a:t>：李　赛　　答辩</a:t>
            </a:r>
            <a:r>
              <a:rPr lang="zh-CN" altLang="en-US" dirty="0">
                <a:solidFill>
                  <a:srgbClr val="F5F0EA"/>
                </a:solidFill>
                <a:latin typeface="微软雅黑" panose="020B0503020204020204" pitchFamily="34" charset="-122"/>
                <a:ea typeface="微软雅黑" panose="020B0503020204020204" pitchFamily="34" charset="-122"/>
              </a:rPr>
              <a:t>人</a:t>
            </a:r>
            <a:r>
              <a:rPr lang="zh-CN" altLang="en-US" dirty="0" smtClean="0">
                <a:solidFill>
                  <a:srgbClr val="F5F0EA"/>
                </a:solidFill>
                <a:latin typeface="微软雅黑" panose="020B0503020204020204" pitchFamily="34" charset="-122"/>
                <a:ea typeface="微软雅黑" panose="020B0503020204020204" pitchFamily="34" charset="-122"/>
              </a:rPr>
              <a:t>：何雨航</a:t>
            </a:r>
            <a:endParaRPr lang="zh-CN" altLang="en-US" dirty="0">
              <a:solidFill>
                <a:srgbClr val="F5F0EA"/>
              </a:solidFill>
              <a:latin typeface="微软雅黑" panose="020B0503020204020204" pitchFamily="34" charset="-122"/>
              <a:ea typeface="微软雅黑" panose="020B0503020204020204" pitchFamily="34" charset="-122"/>
            </a:endParaRPr>
          </a:p>
        </p:txBody>
      </p:sp>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a:t>1</a:t>
            </a:r>
            <a:endParaRPr kumimoji="1" lang="zh-CN" altLang="en-US" dirty="0"/>
          </a:p>
        </p:txBody>
      </p:sp>
      <p:sp>
        <p:nvSpPr>
          <p:cNvPr id="3" name="文本占位符 2"/>
          <p:cNvSpPr>
            <a:spLocks noGrp="1"/>
          </p:cNvSpPr>
          <p:nvPr>
            <p:ph type="body" sz="quarter" idx="12"/>
          </p:nvPr>
        </p:nvSpPr>
        <p:spPr>
          <a:xfrm>
            <a:off x="877888" y="214313"/>
            <a:ext cx="4974272" cy="463550"/>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p>
            <a:pPr fontAlgn="auto">
              <a:spcAft>
                <a:spcPts val="0"/>
              </a:spcAft>
              <a:buFont typeface="Arial" panose="020B0604020202020204" pitchFamily="34" charset="0"/>
            </a:pPr>
            <a:r>
              <a:rPr kumimoji="1" lang="zh-CN" altLang="en-US" sz="3600" b="0" dirty="0">
                <a:solidFill>
                  <a:srgbClr val="666560"/>
                </a:solidFill>
                <a:latin typeface="微软雅黑" panose="020B0503020204020204" pitchFamily="34" charset="-122"/>
                <a:ea typeface="微软雅黑" panose="020B0503020204020204" pitchFamily="34" charset="-122"/>
              </a:rPr>
              <a:t>选题依据</a:t>
            </a:r>
            <a:r>
              <a:rPr kumimoji="1" lang="en-US" altLang="zh-CN" sz="3600" b="0" dirty="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胶束特点</a:t>
            </a:r>
          </a:p>
        </p:txBody>
      </p:sp>
      <p:sp>
        <p:nvSpPr>
          <p:cNvPr id="261" name="文本框 260"/>
          <p:cNvSpPr txBox="1"/>
          <p:nvPr/>
        </p:nvSpPr>
        <p:spPr>
          <a:xfrm>
            <a:off x="378824" y="974817"/>
            <a:ext cx="8386354" cy="5206554"/>
          </a:xfrm>
          <a:prstGeom prst="rect">
            <a:avLst/>
          </a:prstGeom>
          <a:noFill/>
        </p:spPr>
        <p:txBody>
          <a:bodyPr wrap="square">
            <a:spAutoFit/>
          </a:bodyPr>
          <a:lstStyle/>
          <a:p>
            <a:pPr indent="-457200" defTabSz="609585" fontAlgn="auto">
              <a:lnSpc>
                <a:spcPct val="150000"/>
              </a:lnSpc>
              <a:spcBef>
                <a:spcPts val="1000"/>
              </a:spcBef>
              <a:spcAft>
                <a:spcPts val="0"/>
              </a:spcAft>
              <a:buFont typeface="+mj-lt"/>
              <a:buAutoNum type="arabicPeriod" startAt="3"/>
              <a:defRP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与小分子表面活性剂相比，两亲性聚合物的临界胶束浓度（</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CMC</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）更低，这使聚合物胶束在一定程度上更能抵御溶液的稀释。同时，两亲性聚合物具有更低的分解速率，使药物的体内循环时间更长，达到病变部位的药物量更多。</a:t>
            </a:r>
          </a:p>
          <a:p>
            <a:pPr indent="-457200" defTabSz="609585" fontAlgn="auto">
              <a:lnSpc>
                <a:spcPct val="150000"/>
              </a:lnSpc>
              <a:spcBef>
                <a:spcPts val="1000"/>
              </a:spcBef>
              <a:spcAft>
                <a:spcPts val="0"/>
              </a:spcAft>
              <a:buFont typeface="+mj-lt"/>
              <a:buAutoNum type="arabicPeriod" startAt="3"/>
              <a:defRP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组成胶束内核的疏水片段之间</a:t>
            </a:r>
            <a:r>
              <a:rPr lang="zh-CN" altLang="en-US" sz="2400" dirty="0">
                <a:solidFill>
                  <a:srgbClr val="FF0000"/>
                </a:solidFill>
                <a:latin typeface="微软雅黑" panose="020B0503020204020204" pitchFamily="34" charset="-122"/>
                <a:ea typeface="微软雅黑" panose="020B0503020204020204" pitchFamily="34" charset="-122"/>
              </a:rPr>
              <a:t>结合更紧密</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，在生理环境中被大量体液稀释后，</a:t>
            </a:r>
            <a:r>
              <a:rPr lang="zh-CN" altLang="en-US" sz="2400" dirty="0">
                <a:solidFill>
                  <a:srgbClr val="FF0000"/>
                </a:solidFill>
                <a:latin typeface="微软雅黑" panose="020B0503020204020204" pitchFamily="34" charset="-122"/>
                <a:ea typeface="微软雅黑" panose="020B0503020204020204" pitchFamily="34" charset="-122"/>
              </a:rPr>
              <a:t>不易解离，稳定性更好</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。此外，由于两亲性聚合物与小分子表面活性剂相比，官能团种类更多、结构更复杂，因此更便于对其进行结构修饰或连接其他基团，以增加聚合物胶束的功能</a:t>
            </a:r>
            <a:r>
              <a:rPr lang="en-US" altLang="zh-CN" sz="2400" baseline="300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a:t>1</a:t>
            </a:r>
            <a:endParaRPr kumimoji="1" lang="zh-CN" altLang="en-US" dirty="0"/>
          </a:p>
        </p:txBody>
      </p:sp>
      <p:sp>
        <p:nvSpPr>
          <p:cNvPr id="3" name="文本占位符 2"/>
          <p:cNvSpPr>
            <a:spLocks noGrp="1"/>
          </p:cNvSpPr>
          <p:nvPr>
            <p:ph type="body" sz="quarter" idx="12"/>
          </p:nvPr>
        </p:nvSpPr>
        <p:spPr>
          <a:xfrm>
            <a:off x="877887" y="214313"/>
            <a:ext cx="6058489" cy="463550"/>
          </a:xfrm>
        </p:spPr>
        <p:txBody>
          <a:bodyPr rtlCol="0">
            <a:noAutofit/>
          </a:bodyPr>
          <a:lstStyle/>
          <a:p>
            <a:pPr fontAlgn="auto">
              <a:spcAft>
                <a:spcPts val="0"/>
              </a:spcAft>
              <a:buFont typeface="Arial" panose="020B0604020202020204" pitchFamily="34" charset="0"/>
              <a:buNone/>
              <a:defRPr/>
            </a:pPr>
            <a:r>
              <a:rPr kumimoji="1" lang="zh-CN" altLang="en-US" sz="3600" b="0" dirty="0">
                <a:solidFill>
                  <a:srgbClr val="666560"/>
                </a:solidFill>
                <a:latin typeface="微软雅黑" panose="020B0503020204020204" pitchFamily="34" charset="-122"/>
                <a:ea typeface="微软雅黑" panose="020B0503020204020204" pitchFamily="34" charset="-122"/>
              </a:rPr>
              <a:t>选题依据</a:t>
            </a:r>
            <a:r>
              <a:rPr kumimoji="1" lang="en-US" altLang="zh-CN" sz="3600" b="0" dirty="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刺激响应类型</a:t>
            </a:r>
          </a:p>
        </p:txBody>
      </p:sp>
      <p:sp>
        <p:nvSpPr>
          <p:cNvPr id="261" name="文本框 260"/>
          <p:cNvSpPr txBox="1"/>
          <p:nvPr/>
        </p:nvSpPr>
        <p:spPr>
          <a:xfrm>
            <a:off x="909638" y="1150847"/>
            <a:ext cx="7324725" cy="4907882"/>
          </a:xfrm>
          <a:prstGeom prst="rect">
            <a:avLst/>
          </a:prstGeom>
          <a:noFill/>
        </p:spPr>
        <p:txBody>
          <a:bodyPr>
            <a:spAutoFit/>
          </a:bodyPr>
          <a:lstStyle/>
          <a:p>
            <a:pPr indent="-457200" defTabSz="609585" fontAlgn="auto">
              <a:lnSpc>
                <a:spcPct val="150000"/>
              </a:lnSpc>
              <a:spcBef>
                <a:spcPts val="0"/>
              </a:spcBef>
              <a:spcAft>
                <a:spcPts val="500"/>
              </a:spcAft>
              <a:buFont typeface="+mj-lt"/>
              <a:buAutoNum type="arabicPeriod"/>
              <a:defRPr/>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pH</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响应型聚合物</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defTabSz="609585" fontAlgn="auto">
              <a:lnSpc>
                <a:spcPct val="150000"/>
              </a:lnSpc>
              <a:spcBef>
                <a:spcPts val="0"/>
              </a:spcBef>
              <a:spcAft>
                <a:spcPts val="500"/>
              </a:spcAft>
              <a:buFont typeface="+mj-lt"/>
              <a:buAutoNum type="arabicPeriod"/>
              <a:defRP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温度响应型聚合物</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defTabSz="609585" fontAlgn="auto">
              <a:lnSpc>
                <a:spcPct val="150000"/>
              </a:lnSpc>
              <a:spcBef>
                <a:spcPts val="0"/>
              </a:spcBef>
              <a:spcAft>
                <a:spcPts val="500"/>
              </a:spcAft>
              <a:buFont typeface="+mj-lt"/>
              <a:buAutoNum type="arabicPeriod"/>
              <a:defRP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氧化还原响应型聚合物</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defTabSz="609585" fontAlgn="auto">
              <a:lnSpc>
                <a:spcPct val="150000"/>
              </a:lnSpc>
              <a:spcBef>
                <a:spcPts val="0"/>
              </a:spcBef>
              <a:spcAft>
                <a:spcPts val="500"/>
              </a:spcAft>
              <a:buFont typeface="+mj-lt"/>
              <a:buAutoNum type="arabicPeriod"/>
              <a:defRP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光响应型聚台物</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defTabSz="609585" fontAlgn="auto">
              <a:lnSpc>
                <a:spcPct val="150000"/>
              </a:lnSpc>
              <a:spcBef>
                <a:spcPts val="0"/>
              </a:spcBef>
              <a:spcAft>
                <a:spcPts val="500"/>
              </a:spcAft>
              <a:buFont typeface="+mj-lt"/>
              <a:buAutoNum type="arabicPeriod"/>
              <a:defRP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电解质响应型聚合物</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defTabSz="609585" fontAlgn="auto">
              <a:lnSpc>
                <a:spcPct val="150000"/>
              </a:lnSpc>
              <a:spcBef>
                <a:spcPts val="0"/>
              </a:spcBef>
              <a:spcAft>
                <a:spcPts val="500"/>
              </a:spcAft>
              <a:buFont typeface="+mj-lt"/>
              <a:buAutoNum type="arabicPeriod"/>
              <a:defRP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分子（生化）响应型聚合物</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defTabSz="609585" fontAlgn="auto">
              <a:lnSpc>
                <a:spcPct val="150000"/>
              </a:lnSpc>
              <a:spcBef>
                <a:spcPts val="0"/>
              </a:spcBef>
              <a:spcAft>
                <a:spcPts val="500"/>
              </a:spcAft>
              <a:buFont typeface="+mj-lt"/>
              <a:buAutoNum type="arabicPeriod"/>
              <a:defRP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电场响应型聚合物</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defTabSz="609585" fontAlgn="auto">
              <a:lnSpc>
                <a:spcPct val="150000"/>
              </a:lnSpc>
              <a:spcBef>
                <a:spcPts val="0"/>
              </a:spcBef>
              <a:spcAft>
                <a:spcPts val="500"/>
              </a:spcAft>
              <a:buFont typeface="+mj-lt"/>
              <a:buAutoNum type="arabicPeriod"/>
              <a:defRP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剪切响应型聚合物</a:t>
            </a:r>
            <a:r>
              <a:rPr lang="en-US" altLang="zh-CN" sz="2400" baseline="30000" dirty="0">
                <a:solidFill>
                  <a:schemeClr val="tx1">
                    <a:lumMod val="75000"/>
                    <a:lumOff val="25000"/>
                  </a:schemeClr>
                </a:solidFill>
                <a:latin typeface="微软雅黑" panose="020B0503020204020204" pitchFamily="34" charset="-122"/>
                <a:ea typeface="微软雅黑" panose="020B0503020204020204" pitchFamily="34" charset="-122"/>
              </a:rPr>
              <a:t>[2]</a:t>
            </a:r>
          </a:p>
        </p:txBody>
      </p:sp>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a:t>1</a:t>
            </a:r>
            <a:endParaRPr kumimoji="1" lang="zh-CN" altLang="en-US" dirty="0"/>
          </a:p>
        </p:txBody>
      </p:sp>
      <p:sp>
        <p:nvSpPr>
          <p:cNvPr id="3" name="文本占位符 2"/>
          <p:cNvSpPr>
            <a:spLocks noGrp="1"/>
          </p:cNvSpPr>
          <p:nvPr>
            <p:ph type="body" sz="quarter" idx="12"/>
          </p:nvPr>
        </p:nvSpPr>
        <p:spPr>
          <a:xfrm>
            <a:off x="877888" y="214313"/>
            <a:ext cx="6502626" cy="463550"/>
          </a:xfrm>
        </p:spPr>
        <p:txBody>
          <a:bodyPr rtlCol="0">
            <a:noAutofit/>
          </a:bodyPr>
          <a:lstStyle/>
          <a:p>
            <a:pPr fontAlgn="auto">
              <a:spcAft>
                <a:spcPts val="0"/>
              </a:spcAft>
              <a:buFont typeface="Arial" panose="020B0604020202020204" pitchFamily="34" charset="0"/>
              <a:buNone/>
              <a:defRPr/>
            </a:pPr>
            <a:r>
              <a:rPr kumimoji="1" lang="zh-CN" altLang="en-US" sz="3600" b="0" dirty="0">
                <a:solidFill>
                  <a:srgbClr val="666560"/>
                </a:solidFill>
                <a:latin typeface="微软雅黑" panose="020B0503020204020204" pitchFamily="34" charset="-122"/>
                <a:ea typeface="微软雅黑" panose="020B0503020204020204" pitchFamily="34" charset="-122"/>
              </a:rPr>
              <a:t>选题依据</a:t>
            </a:r>
            <a:r>
              <a:rPr kumimoji="1" lang="en-US" altLang="zh-CN" sz="3600" b="0" dirty="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还原敏感</a:t>
            </a:r>
          </a:p>
        </p:txBody>
      </p:sp>
      <p:sp>
        <p:nvSpPr>
          <p:cNvPr id="261" name="文本框 260"/>
          <p:cNvSpPr txBox="1"/>
          <p:nvPr/>
        </p:nvSpPr>
        <p:spPr>
          <a:xfrm>
            <a:off x="313509" y="671691"/>
            <a:ext cx="8516982" cy="6186309"/>
          </a:xfrm>
          <a:prstGeom prst="rect">
            <a:avLst/>
          </a:prstGeom>
          <a:noFill/>
        </p:spPr>
        <p:txBody>
          <a:bodyPr wrap="square">
            <a:spAutoFit/>
          </a:bodyPr>
          <a:lstStyle/>
          <a:p>
            <a:pPr indent="457200" defTabSz="609585" fontAlgn="auto">
              <a:lnSpc>
                <a:spcPct val="150000"/>
              </a:lnSpc>
              <a:spcBef>
                <a:spcPts val="1000"/>
              </a:spcBef>
              <a:spcAft>
                <a:spcPts val="0"/>
              </a:spcAft>
              <a:defRPr/>
            </a:pPr>
            <a:r>
              <a:rPr lang="zh-CN" altLang="en-US" sz="2400" dirty="0">
                <a:solidFill>
                  <a:srgbClr val="FF0000"/>
                </a:solidFill>
                <a:latin typeface="微软雅黑" panose="020B0503020204020204" pitchFamily="34" charset="-122"/>
                <a:ea typeface="微软雅黑" panose="020B0503020204020204" pitchFamily="34" charset="-122"/>
              </a:rPr>
              <a:t>细胞内外的氧化还原电位主要取决于谷胱甘肽（</a:t>
            </a:r>
            <a:r>
              <a:rPr lang="en-US" altLang="zh-CN" sz="2400" dirty="0">
                <a:solidFill>
                  <a:srgbClr val="FF0000"/>
                </a:solidFill>
                <a:latin typeface="微软雅黑" panose="020B0503020204020204" pitchFamily="34" charset="-122"/>
                <a:ea typeface="微软雅黑" panose="020B0503020204020204" pitchFamily="34" charset="-122"/>
              </a:rPr>
              <a:t>GSH</a:t>
            </a:r>
            <a:r>
              <a:rPr lang="zh-CN" altLang="en-US" sz="2400" dirty="0">
                <a:solidFill>
                  <a:srgbClr val="FF0000"/>
                </a:solidFill>
                <a:latin typeface="微软雅黑" panose="020B0503020204020204" pitchFamily="34" charset="-122"/>
                <a:ea typeface="微软雅黑" panose="020B0503020204020204" pitchFamily="34" charset="-122"/>
              </a:rPr>
              <a:t>）的浓度</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，谷胱甘肽（</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GSH</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）是一种含巯基的小分子三肽，是体内含量最大的生物还原物质，能与二硫键发生琉基</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二硫键交换反应致使二硫键断裂。在胞外微弱的氧化环境中，谷胱甘肽（</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GSH</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）的</a:t>
            </a:r>
            <a:r>
              <a:rPr lang="zh-CN" altLang="en-US" sz="2400" dirty="0">
                <a:solidFill>
                  <a:srgbClr val="FF0000"/>
                </a:solidFill>
                <a:latin typeface="微软雅黑" panose="020B0503020204020204" pitchFamily="34" charset="-122"/>
                <a:ea typeface="微软雅黑" panose="020B0503020204020204" pitchFamily="34" charset="-122"/>
              </a:rPr>
              <a:t>浓度处于很低的水平</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（约</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2-20μM</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），而在细胞内由于还原型辅酶</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Ⅱ</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NADPH</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）和谷胱甘肽还原酶的作用，使得细胞内保持着一个</a:t>
            </a:r>
            <a:r>
              <a:rPr lang="zh-CN" altLang="en-US" sz="2400" dirty="0">
                <a:solidFill>
                  <a:srgbClr val="FF0000"/>
                </a:solidFill>
                <a:latin typeface="微软雅黑" panose="020B0503020204020204" pitchFamily="34" charset="-122"/>
                <a:ea typeface="微软雅黑" panose="020B0503020204020204" pitchFamily="34" charset="-122"/>
              </a:rPr>
              <a:t>高浓度的</a:t>
            </a:r>
            <a:r>
              <a:rPr lang="en-US" altLang="zh-CN" sz="2400" dirty="0">
                <a:solidFill>
                  <a:srgbClr val="FF0000"/>
                </a:solidFill>
                <a:latin typeface="微软雅黑" panose="020B0503020204020204" pitchFamily="34" charset="-122"/>
                <a:ea typeface="微软雅黑" panose="020B0503020204020204" pitchFamily="34" charset="-122"/>
              </a:rPr>
              <a:t>GSH</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（约</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0.5-10mM</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），高浓度的</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GSH</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保持了细胞内一个较强的还原环境，而且，癌症组织中的谷胱甘肽（</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GSH</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）浓度</a:t>
            </a:r>
            <a:r>
              <a:rPr lang="zh-CN" altLang="en-US" sz="2400" dirty="0">
                <a:solidFill>
                  <a:srgbClr val="FF0000"/>
                </a:solidFill>
                <a:latin typeface="微软雅黑" panose="020B0503020204020204" pitchFamily="34" charset="-122"/>
                <a:ea typeface="微软雅黑" panose="020B0503020204020204" pitchFamily="34" charset="-122"/>
              </a:rPr>
              <a:t>比正常组织的高</a:t>
            </a:r>
            <a:r>
              <a:rPr lang="en-US" altLang="zh-CN" sz="2400" dirty="0">
                <a:solidFill>
                  <a:srgbClr val="FF0000"/>
                </a:solidFill>
                <a:latin typeface="微软雅黑" panose="020B0503020204020204" pitchFamily="34" charset="-122"/>
                <a:ea typeface="微软雅黑" panose="020B0503020204020204" pitchFamily="34" charset="-122"/>
              </a:rPr>
              <a:t>4</a:t>
            </a:r>
            <a:r>
              <a:rPr lang="zh-CN" altLang="en-US" sz="2400" dirty="0">
                <a:solidFill>
                  <a:srgbClr val="FF0000"/>
                </a:solidFill>
                <a:latin typeface="微软雅黑" panose="020B0503020204020204" pitchFamily="34" charset="-122"/>
                <a:ea typeface="微软雅黑" panose="020B0503020204020204" pitchFamily="34" charset="-122"/>
              </a:rPr>
              <a:t>倍多</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。基于这些原理，大量的还原敏感型纳米药物载体被设计出来用于抗癌药物在肿瘤部位的控制释放</a:t>
            </a:r>
            <a:r>
              <a:rPr lang="en-US" altLang="zh-CN" sz="2400" baseline="300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6E0E4"/>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a:t>1</a:t>
            </a:r>
            <a:endParaRPr kumimoji="1" lang="zh-CN" altLang="en-US" dirty="0"/>
          </a:p>
        </p:txBody>
      </p:sp>
      <p:sp>
        <p:nvSpPr>
          <p:cNvPr id="3" name="文本占位符 2"/>
          <p:cNvSpPr>
            <a:spLocks noGrp="1"/>
          </p:cNvSpPr>
          <p:nvPr>
            <p:ph type="body" sz="quarter" idx="12"/>
          </p:nvPr>
        </p:nvSpPr>
        <p:spPr>
          <a:xfrm>
            <a:off x="877888" y="214313"/>
            <a:ext cx="7038975" cy="463550"/>
          </a:xfrm>
        </p:spPr>
        <p:txBody>
          <a:bodyPr rtlCol="0">
            <a:noAutofit/>
          </a:bodyPr>
          <a:lstStyle/>
          <a:p>
            <a:pPr fontAlgn="auto">
              <a:spcAft>
                <a:spcPts val="0"/>
              </a:spcAft>
              <a:buFont typeface="Arial" panose="020B0604020202020204" pitchFamily="34" charset="0"/>
              <a:buNone/>
              <a:defRPr/>
            </a:pPr>
            <a:r>
              <a:rPr kumimoji="1" lang="zh-CN" altLang="en-US" sz="3600" b="0" dirty="0">
                <a:solidFill>
                  <a:srgbClr val="666560"/>
                </a:solidFill>
                <a:latin typeface="微软雅黑" panose="020B0503020204020204" pitchFamily="34" charset="-122"/>
                <a:ea typeface="微软雅黑" panose="020B0503020204020204" pitchFamily="34" charset="-122"/>
              </a:rPr>
              <a:t>选题依据</a:t>
            </a:r>
            <a:r>
              <a:rPr kumimoji="1" lang="en-US" altLang="zh-CN" sz="3600" b="0" dirty="0" smtClean="0">
                <a:solidFill>
                  <a:srgbClr val="666560"/>
                </a:solidFill>
                <a:latin typeface="微软雅黑" panose="020B0503020204020204" pitchFamily="34" charset="-122"/>
                <a:ea typeface="微软雅黑" panose="020B0503020204020204" pitchFamily="34" charset="-122"/>
              </a:rPr>
              <a:t>——</a:t>
            </a:r>
            <a:r>
              <a:rPr kumimoji="1" lang="zh-CN" altLang="en-US" sz="3600" b="0" dirty="0" smtClean="0">
                <a:solidFill>
                  <a:srgbClr val="666560"/>
                </a:solidFill>
                <a:latin typeface="微软雅黑" panose="020B0503020204020204" pitchFamily="34" charset="-122"/>
                <a:ea typeface="微软雅黑" panose="020B0503020204020204" pitchFamily="34" charset="-122"/>
              </a:rPr>
              <a:t>单体的</a:t>
            </a:r>
            <a:r>
              <a:rPr kumimoji="1" lang="zh-CN" altLang="en-US" sz="3600" b="0" dirty="0">
                <a:solidFill>
                  <a:srgbClr val="666560"/>
                </a:solidFill>
                <a:latin typeface="微软雅黑" panose="020B0503020204020204" pitchFamily="34" charset="-122"/>
                <a:ea typeface="微软雅黑" panose="020B0503020204020204" pitchFamily="34" charset="-122"/>
              </a:rPr>
              <a:t>结构与性质</a:t>
            </a:r>
          </a:p>
        </p:txBody>
      </p:sp>
      <p:sp>
        <p:nvSpPr>
          <p:cNvPr id="261" name="文本框 260"/>
          <p:cNvSpPr txBox="1">
            <a:spLocks noChangeArrowheads="1"/>
          </p:cNvSpPr>
          <p:nvPr/>
        </p:nvSpPr>
        <p:spPr bwMode="auto">
          <a:xfrm>
            <a:off x="909638" y="4399066"/>
            <a:ext cx="7324725" cy="1882567"/>
          </a:xfrm>
          <a:prstGeom prst="rect">
            <a:avLst/>
          </a:prstGeom>
          <a:noFill/>
          <a:ln w="9525">
            <a:noFill/>
            <a:miter lim="800000"/>
            <a:headEnd/>
            <a:tailEnd/>
          </a:ln>
        </p:spPr>
        <p:txBody>
          <a:bodyPr>
            <a:spAutoFit/>
          </a:bodyPr>
          <a:lstStyle/>
          <a:p>
            <a:pPr indent="457200" defTabSz="608013">
              <a:lnSpc>
                <a:spcPct val="150000"/>
              </a:lnSpc>
              <a:spcBef>
                <a:spcPts val="1000"/>
              </a:spcBef>
            </a:pPr>
            <a:r>
              <a:rPr lang="zh-CN" altLang="en-US" sz="2400" dirty="0">
                <a:latin typeface="微软雅黑" pitchFamily="34" charset="-122"/>
                <a:ea typeface="微软雅黑" pitchFamily="34" charset="-122"/>
              </a:rPr>
              <a:t>还原</a:t>
            </a:r>
            <a:r>
              <a:rPr lang="zh-CN" altLang="en-US" sz="2400" dirty="0" smtClean="0">
                <a:latin typeface="微软雅黑" pitchFamily="34" charset="-122"/>
                <a:ea typeface="微软雅黑" pitchFamily="34" charset="-122"/>
              </a:rPr>
              <a:t>敏感</a:t>
            </a:r>
            <a:endParaRPr lang="en-US" altLang="zh-CN" sz="2400" dirty="0" smtClean="0">
              <a:latin typeface="微软雅黑" pitchFamily="34" charset="-122"/>
              <a:ea typeface="微软雅黑" pitchFamily="34" charset="-122"/>
            </a:endParaRPr>
          </a:p>
          <a:p>
            <a:pPr indent="457200" defTabSz="608013">
              <a:lnSpc>
                <a:spcPct val="150000"/>
              </a:lnSpc>
              <a:spcBef>
                <a:spcPts val="1000"/>
              </a:spcBef>
            </a:pPr>
            <a:r>
              <a:rPr lang="en-US" altLang="zh-CN" sz="2400" dirty="0" smtClean="0">
                <a:latin typeface="微软雅黑" pitchFamily="34" charset="-122"/>
                <a:ea typeface="微软雅黑" pitchFamily="34" charset="-122"/>
              </a:rPr>
              <a:t>π-π</a:t>
            </a:r>
            <a:r>
              <a:rPr lang="zh-CN" altLang="en-US" sz="2400" dirty="0">
                <a:latin typeface="微软雅黑" pitchFamily="34" charset="-122"/>
                <a:ea typeface="微软雅黑" pitchFamily="34" charset="-122"/>
              </a:rPr>
              <a:t>双键相互作用，降低体系能量，提高稳定性，增大载药量</a:t>
            </a:r>
            <a:r>
              <a:rPr lang="zh-CN" altLang="en-US" sz="2400" dirty="0" smtClean="0">
                <a:latin typeface="微软雅黑" pitchFamily="34" charset="-122"/>
                <a:ea typeface="微软雅黑" pitchFamily="34" charset="-122"/>
              </a:rPr>
              <a:t>。</a:t>
            </a:r>
            <a:endParaRPr lang="en-US" altLang="zh-CN" sz="2400" dirty="0">
              <a:latin typeface="微软雅黑" pitchFamily="34" charset="-122"/>
              <a:ea typeface="微软雅黑" pitchFamily="34" charset="-122"/>
            </a:endParaRPr>
          </a:p>
        </p:txBody>
      </p:sp>
      <p:graphicFrame>
        <p:nvGraphicFramePr>
          <p:cNvPr id="7183" name="Object 15"/>
          <p:cNvGraphicFramePr>
            <a:graphicFrameLocks noChangeAspect="1"/>
          </p:cNvGraphicFramePr>
          <p:nvPr/>
        </p:nvGraphicFramePr>
        <p:xfrm>
          <a:off x="1128713" y="2368550"/>
          <a:ext cx="6537325" cy="2354263"/>
        </p:xfrm>
        <a:graphic>
          <a:graphicData uri="http://schemas.openxmlformats.org/presentationml/2006/ole">
            <mc:AlternateContent xmlns:mc="http://schemas.openxmlformats.org/markup-compatibility/2006">
              <mc:Choice xmlns:v="urn:schemas-microsoft-com:vml" Requires="v">
                <p:oleObj spid="_x0000_s7201" name="CS ChemDraw Drawing" r:id="rId3" imgW="6190701" imgH="2229628" progId="">
                  <p:embed/>
                </p:oleObj>
              </mc:Choice>
              <mc:Fallback>
                <p:oleObj name="CS ChemDraw Drawing" r:id="rId3" imgW="6190701" imgH="2229628" progId="">
                  <p:embed/>
                  <p:pic>
                    <p:nvPicPr>
                      <p:cNvPr id="0"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8713" y="2368550"/>
                        <a:ext cx="6537325" cy="2354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87" name="文本框 5"/>
          <p:cNvSpPr txBox="1">
            <a:spLocks noChangeArrowheads="1"/>
          </p:cNvSpPr>
          <p:nvPr/>
        </p:nvSpPr>
        <p:spPr bwMode="auto">
          <a:xfrm>
            <a:off x="1189037" y="1016427"/>
            <a:ext cx="6765925" cy="830997"/>
          </a:xfrm>
          <a:prstGeom prst="rect">
            <a:avLst/>
          </a:prstGeom>
          <a:noFill/>
          <a:ln w="9525">
            <a:noFill/>
            <a:miter lim="800000"/>
            <a:headEnd/>
            <a:tailEnd/>
          </a:ln>
        </p:spPr>
        <p:txBody>
          <a:bodyPr>
            <a:spAutoFit/>
          </a:bodyPr>
          <a:lstStyle/>
          <a:p>
            <a:r>
              <a:rPr lang="zh-CN" altLang="en-US" sz="2400" dirty="0">
                <a:latin typeface="微软雅黑" pitchFamily="34" charset="-122"/>
                <a:ea typeface="微软雅黑" pitchFamily="34" charset="-122"/>
              </a:rPr>
              <a:t>本课题所要研究的聚合物胶束的单体即为</a:t>
            </a:r>
            <a:r>
              <a:rPr lang="en-US" altLang="zh-CN" sz="2400" dirty="0" err="1">
                <a:latin typeface="微软雅黑" pitchFamily="34" charset="-122"/>
                <a:ea typeface="微软雅黑" pitchFamily="34" charset="-122"/>
              </a:rPr>
              <a:t>Py</a:t>
            </a:r>
            <a:r>
              <a:rPr lang="en-US" altLang="zh-CN" sz="2400" dirty="0">
                <a:latin typeface="微软雅黑" pitchFamily="34" charset="-122"/>
                <a:ea typeface="微软雅黑" pitchFamily="34" charset="-122"/>
              </a:rPr>
              <a:t>-</a:t>
            </a:r>
            <a:r>
              <a:rPr lang="en-US" altLang="zh-CN" sz="2400" dirty="0" err="1">
                <a:latin typeface="微软雅黑" pitchFamily="34" charset="-122"/>
                <a:ea typeface="微软雅黑" pitchFamily="34" charset="-122"/>
              </a:rPr>
              <a:t>ss</a:t>
            </a:r>
            <a:r>
              <a:rPr lang="en-US" altLang="zh-CN" sz="2400" dirty="0">
                <a:latin typeface="微软雅黑" pitchFamily="34" charset="-122"/>
                <a:ea typeface="微软雅黑" pitchFamily="34" charset="-122"/>
              </a:rPr>
              <a:t>-PEG-</a:t>
            </a:r>
            <a:r>
              <a:rPr lang="en-US" altLang="zh-CN" sz="2400" dirty="0" err="1">
                <a:latin typeface="微软雅黑" pitchFamily="34" charset="-122"/>
                <a:ea typeface="微软雅黑" pitchFamily="34" charset="-122"/>
              </a:rPr>
              <a:t>ss</a:t>
            </a:r>
            <a:r>
              <a:rPr lang="en-US" altLang="zh-CN" sz="2400" dirty="0">
                <a:latin typeface="微软雅黑" pitchFamily="34" charset="-122"/>
                <a:ea typeface="微软雅黑" pitchFamily="34" charset="-122"/>
              </a:rPr>
              <a:t>-</a:t>
            </a:r>
            <a:r>
              <a:rPr lang="en-US" altLang="zh-CN" sz="2400" dirty="0" err="1">
                <a:latin typeface="微软雅黑" pitchFamily="34" charset="-122"/>
                <a:ea typeface="微软雅黑" pitchFamily="34" charset="-122"/>
              </a:rPr>
              <a:t>Py</a:t>
            </a:r>
            <a:r>
              <a:rPr lang="zh-CN" altLang="en-US" sz="2400" dirty="0">
                <a:latin typeface="微软雅黑" pitchFamily="34" charset="-122"/>
                <a:ea typeface="微软雅黑" pitchFamily="34" charset="-122"/>
              </a:rPr>
              <a:t>，其结构如下：</a:t>
            </a:r>
          </a:p>
        </p:txBody>
      </p:sp>
      <p:sp>
        <p:nvSpPr>
          <p:cNvPr id="9" name="椭圆 8"/>
          <p:cNvSpPr/>
          <p:nvPr/>
        </p:nvSpPr>
        <p:spPr>
          <a:xfrm>
            <a:off x="909638" y="2073275"/>
            <a:ext cx="1258887" cy="1871663"/>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a:p>
        </p:txBody>
      </p:sp>
      <p:sp>
        <p:nvSpPr>
          <p:cNvPr id="10" name="椭圆 9"/>
          <p:cNvSpPr/>
          <p:nvPr/>
        </p:nvSpPr>
        <p:spPr>
          <a:xfrm>
            <a:off x="5253038" y="3122613"/>
            <a:ext cx="727075" cy="742950"/>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a:p>
        </p:txBody>
      </p:sp>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6E0E4"/>
        </a:solidFill>
        <a:effectLst/>
      </p:bgPr>
    </p:bg>
    <p:spTree>
      <p:nvGrpSpPr>
        <p:cNvPr id="1" name=""/>
        <p:cNvGrpSpPr/>
        <p:nvPr/>
      </p:nvGrpSpPr>
      <p:grpSpPr>
        <a:xfrm>
          <a:off x="0" y="0"/>
          <a:ext cx="0" cy="0"/>
          <a:chOff x="0" y="0"/>
          <a:chExt cx="0" cy="0"/>
        </a:xfrm>
      </p:grpSpPr>
      <p:graphicFrame>
        <p:nvGraphicFramePr>
          <p:cNvPr id="11275" name="Object 11"/>
          <p:cNvGraphicFramePr>
            <a:graphicFrameLocks noChangeAspect="1"/>
          </p:cNvGraphicFramePr>
          <p:nvPr/>
        </p:nvGraphicFramePr>
        <p:xfrm>
          <a:off x="939800" y="3438525"/>
          <a:ext cx="7264400" cy="1371600"/>
        </p:xfrm>
        <a:graphic>
          <a:graphicData uri="http://schemas.openxmlformats.org/presentationml/2006/ole">
            <mc:AlternateContent xmlns:mc="http://schemas.openxmlformats.org/markup-compatibility/2006">
              <mc:Choice xmlns:v="urn:schemas-microsoft-com:vml" Requires="v">
                <p:oleObj spid="_x0000_s11293" name="CS ChemDraw Drawing" r:id="rId3" imgW="4087155" imgH="766222" progId="">
                  <p:embed/>
                </p:oleObj>
              </mc:Choice>
              <mc:Fallback>
                <p:oleObj name="CS ChemDraw Drawing" r:id="rId3" imgW="4087155" imgH="766222" progId="">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3438525"/>
                        <a:ext cx="7264400" cy="1371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a:t>1</a:t>
            </a:r>
            <a:endParaRPr kumimoji="1" lang="zh-CN" altLang="en-US" dirty="0"/>
          </a:p>
        </p:txBody>
      </p:sp>
      <p:sp>
        <p:nvSpPr>
          <p:cNvPr id="3" name="文本占位符 2"/>
          <p:cNvSpPr>
            <a:spLocks noGrp="1"/>
          </p:cNvSpPr>
          <p:nvPr>
            <p:ph type="body" sz="quarter" idx="12"/>
          </p:nvPr>
        </p:nvSpPr>
        <p:spPr>
          <a:xfrm>
            <a:off x="877888" y="214313"/>
            <a:ext cx="7038975" cy="463550"/>
          </a:xfrm>
        </p:spPr>
        <p:txBody>
          <a:bodyPr rtlCol="0">
            <a:noAutofit/>
          </a:bodyPr>
          <a:lstStyle/>
          <a:p>
            <a:pPr fontAlgn="auto">
              <a:spcAft>
                <a:spcPts val="0"/>
              </a:spcAft>
              <a:buFont typeface="Arial" panose="020B0604020202020204" pitchFamily="34" charset="0"/>
              <a:buNone/>
              <a:defRPr/>
            </a:pPr>
            <a:r>
              <a:rPr kumimoji="1" lang="zh-CN" altLang="en-US" sz="3600" b="0" dirty="0">
                <a:solidFill>
                  <a:srgbClr val="666560"/>
                </a:solidFill>
                <a:latin typeface="微软雅黑" panose="020B0503020204020204" pitchFamily="34" charset="-122"/>
                <a:ea typeface="微软雅黑" panose="020B0503020204020204" pitchFamily="34" charset="-122"/>
              </a:rPr>
              <a:t>选题依据</a:t>
            </a:r>
            <a:r>
              <a:rPr kumimoji="1" lang="en-US" altLang="zh-CN" sz="3600" b="0" dirty="0" smtClean="0">
                <a:solidFill>
                  <a:srgbClr val="666560"/>
                </a:solidFill>
                <a:latin typeface="微软雅黑" panose="020B0503020204020204" pitchFamily="34" charset="-122"/>
                <a:ea typeface="微软雅黑" panose="020B0503020204020204" pitchFamily="34" charset="-122"/>
              </a:rPr>
              <a:t>——</a:t>
            </a:r>
            <a:r>
              <a:rPr kumimoji="1" lang="zh-CN" altLang="en-US" sz="3600" b="0" dirty="0" smtClean="0">
                <a:solidFill>
                  <a:srgbClr val="666560"/>
                </a:solidFill>
                <a:latin typeface="微软雅黑" panose="020B0503020204020204" pitchFamily="34" charset="-122"/>
                <a:ea typeface="微软雅黑" panose="020B0503020204020204" pitchFamily="34" charset="-122"/>
              </a:rPr>
              <a:t>单体的</a:t>
            </a:r>
            <a:r>
              <a:rPr kumimoji="1" lang="zh-CN" altLang="en-US" sz="3600" b="0" dirty="0">
                <a:solidFill>
                  <a:srgbClr val="666560"/>
                </a:solidFill>
                <a:latin typeface="微软雅黑" panose="020B0503020204020204" pitchFamily="34" charset="-122"/>
                <a:ea typeface="微软雅黑" panose="020B0503020204020204" pitchFamily="34" charset="-122"/>
              </a:rPr>
              <a:t>结构与性质</a:t>
            </a:r>
          </a:p>
        </p:txBody>
      </p:sp>
      <p:sp>
        <p:nvSpPr>
          <p:cNvPr id="11278" name="文本框 5"/>
          <p:cNvSpPr txBox="1">
            <a:spLocks noChangeArrowheads="1"/>
          </p:cNvSpPr>
          <p:nvPr/>
        </p:nvSpPr>
        <p:spPr bwMode="auto">
          <a:xfrm>
            <a:off x="1189037" y="1815022"/>
            <a:ext cx="6765925" cy="830997"/>
          </a:xfrm>
          <a:prstGeom prst="rect">
            <a:avLst/>
          </a:prstGeom>
          <a:noFill/>
          <a:ln w="9525">
            <a:noFill/>
            <a:miter lim="800000"/>
            <a:headEnd/>
            <a:tailEnd/>
          </a:ln>
        </p:spPr>
        <p:txBody>
          <a:bodyPr>
            <a:spAutoFit/>
          </a:bodyPr>
          <a:lstStyle/>
          <a:p>
            <a:r>
              <a:rPr lang="zh-CN" altLang="en-US" sz="2400" dirty="0">
                <a:latin typeface="微软雅黑" pitchFamily="34" charset="-122"/>
                <a:ea typeface="微软雅黑" pitchFamily="34" charset="-122"/>
              </a:rPr>
              <a:t>本课题所用的</a:t>
            </a:r>
            <a:r>
              <a:rPr lang="zh-CN" altLang="en-US" sz="2400" dirty="0">
                <a:solidFill>
                  <a:srgbClr val="FF0000"/>
                </a:solidFill>
                <a:latin typeface="微软雅黑" pitchFamily="34" charset="-122"/>
                <a:ea typeface="微软雅黑" pitchFamily="34" charset="-122"/>
              </a:rPr>
              <a:t>参照物</a:t>
            </a:r>
            <a:r>
              <a:rPr lang="zh-CN" altLang="en-US" sz="2400" dirty="0">
                <a:latin typeface="微软雅黑" pitchFamily="34" charset="-122"/>
                <a:ea typeface="微软雅黑" pitchFamily="34" charset="-122"/>
              </a:rPr>
              <a:t>胶束的单体即为</a:t>
            </a:r>
            <a:r>
              <a:rPr lang="en-US" altLang="zh-CN" sz="2400" dirty="0" err="1">
                <a:latin typeface="微软雅黑" pitchFamily="34" charset="-122"/>
                <a:ea typeface="微软雅黑" pitchFamily="34" charset="-122"/>
              </a:rPr>
              <a:t>Py</a:t>
            </a:r>
            <a:r>
              <a:rPr lang="en-US" altLang="zh-CN" sz="2400" dirty="0">
                <a:latin typeface="微软雅黑" pitchFamily="34" charset="-122"/>
                <a:ea typeface="微软雅黑" pitchFamily="34" charset="-122"/>
              </a:rPr>
              <a:t>-PEG-</a:t>
            </a:r>
            <a:r>
              <a:rPr lang="en-US" altLang="zh-CN" sz="2400" dirty="0" err="1">
                <a:latin typeface="微软雅黑" pitchFamily="34" charset="-122"/>
                <a:ea typeface="微软雅黑" pitchFamily="34" charset="-122"/>
              </a:rPr>
              <a:t>Py</a:t>
            </a:r>
            <a:r>
              <a:rPr lang="zh-CN" altLang="en-US" sz="2400" dirty="0">
                <a:latin typeface="微软雅黑" pitchFamily="34" charset="-122"/>
                <a:ea typeface="微软雅黑" pitchFamily="34" charset="-122"/>
              </a:rPr>
              <a:t>，其结构如下：</a:t>
            </a:r>
          </a:p>
        </p:txBody>
      </p:sp>
      <p:sp>
        <p:nvSpPr>
          <p:cNvPr id="9" name="椭圆 8"/>
          <p:cNvSpPr/>
          <p:nvPr/>
        </p:nvSpPr>
        <p:spPr>
          <a:xfrm rot="3367245">
            <a:off x="927894" y="2840832"/>
            <a:ext cx="1673225" cy="2566987"/>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lang="zh-CN" altLang="en-US"/>
          </a:p>
        </p:txBody>
      </p:sp>
      <p:sp>
        <p:nvSpPr>
          <p:cNvPr id="11280" name="Rectangle 2"/>
          <p:cNvSpPr>
            <a:spLocks noChangeArrowheads="1"/>
          </p:cNvSpPr>
          <p:nvPr/>
        </p:nvSpPr>
        <p:spPr bwMode="auto">
          <a:xfrm>
            <a:off x="909638" y="2660650"/>
            <a:ext cx="11282362" cy="46038"/>
          </a:xfrm>
          <a:prstGeom prst="rect">
            <a:avLst/>
          </a:prstGeom>
          <a:noFill/>
          <a:ln w="9525">
            <a:noFill/>
            <a:miter lim="800000"/>
            <a:headEnd/>
            <a:tailEnd/>
          </a:ln>
        </p:spPr>
        <p:txBody>
          <a:bodyPr anchor="ctr">
            <a:spAutoFit/>
          </a:bodyPr>
          <a:lstStyle/>
          <a:p>
            <a:endParaRPr lang="zh-CN" altLang="en-US">
              <a:latin typeface="Calibri" pitchFamily="34" charset="0"/>
              <a:ea typeface="等线" charset="-122"/>
            </a:endParaRPr>
          </a:p>
        </p:txBody>
      </p:sp>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a:t>1</a:t>
            </a:r>
            <a:endParaRPr kumimoji="1" lang="zh-CN" altLang="en-US" dirty="0"/>
          </a:p>
        </p:txBody>
      </p:sp>
      <p:sp>
        <p:nvSpPr>
          <p:cNvPr id="3" name="文本占位符 2"/>
          <p:cNvSpPr>
            <a:spLocks noGrp="1"/>
          </p:cNvSpPr>
          <p:nvPr>
            <p:ph type="body" sz="quarter" idx="12"/>
          </p:nvPr>
        </p:nvSpPr>
        <p:spPr>
          <a:xfrm>
            <a:off x="877888" y="214313"/>
            <a:ext cx="5967412" cy="463550"/>
          </a:xfrm>
        </p:spPr>
        <p:txBody>
          <a:bodyPr rtlCol="0">
            <a:noAutofit/>
          </a:bodyPr>
          <a:lstStyle/>
          <a:p>
            <a:pPr fontAlgn="auto">
              <a:spcAft>
                <a:spcPts val="0"/>
              </a:spcAft>
              <a:buFont typeface="Arial" panose="020B0604020202020204" pitchFamily="34" charset="0"/>
              <a:buNone/>
              <a:defRPr/>
            </a:pPr>
            <a:r>
              <a:rPr kumimoji="1" lang="zh-CN" altLang="en-US" sz="3600" b="0" dirty="0" smtClean="0">
                <a:solidFill>
                  <a:srgbClr val="666560"/>
                </a:solidFill>
                <a:latin typeface="微软雅黑" panose="020B0503020204020204" pitchFamily="34" charset="-122"/>
                <a:ea typeface="微软雅黑" panose="020B0503020204020204" pitchFamily="34" charset="-122"/>
              </a:rPr>
              <a:t>选题依据</a:t>
            </a:r>
            <a:r>
              <a:rPr kumimoji="1" lang="en-US" altLang="zh-CN" sz="3600" b="0" dirty="0" smtClean="0">
                <a:solidFill>
                  <a:srgbClr val="666560"/>
                </a:solidFill>
                <a:latin typeface="微软雅黑" panose="020B0503020204020204" pitchFamily="34" charset="-122"/>
                <a:ea typeface="微软雅黑" panose="020B0503020204020204" pitchFamily="34" charset="-122"/>
              </a:rPr>
              <a:t>——</a:t>
            </a:r>
            <a:r>
              <a:rPr kumimoji="1" lang="zh-CN" altLang="en-US" sz="3600" b="0" dirty="0" smtClean="0">
                <a:solidFill>
                  <a:srgbClr val="666560"/>
                </a:solidFill>
                <a:latin typeface="微软雅黑" panose="020B0503020204020204" pitchFamily="34" charset="-122"/>
                <a:ea typeface="微软雅黑" panose="020B0503020204020204" pitchFamily="34" charset="-122"/>
              </a:rPr>
              <a:t>芘的自组装</a:t>
            </a:r>
            <a:endParaRPr kumimoji="1" lang="zh-CN" altLang="en-US" sz="3600" b="0" dirty="0">
              <a:solidFill>
                <a:srgbClr val="666560"/>
              </a:solidFill>
              <a:latin typeface="微软雅黑" panose="020B0503020204020204" pitchFamily="34" charset="-122"/>
              <a:ea typeface="微软雅黑" panose="020B0503020204020204" pitchFamily="34" charset="-122"/>
            </a:endParaRPr>
          </a:p>
        </p:txBody>
      </p:sp>
      <p:sp>
        <p:nvSpPr>
          <p:cNvPr id="261" name="文本框 260"/>
          <p:cNvSpPr txBox="1">
            <a:spLocks noChangeArrowheads="1"/>
          </p:cNvSpPr>
          <p:nvPr/>
        </p:nvSpPr>
        <p:spPr bwMode="auto">
          <a:xfrm>
            <a:off x="909637" y="892176"/>
            <a:ext cx="7324725" cy="1135054"/>
          </a:xfrm>
          <a:prstGeom prst="rect">
            <a:avLst/>
          </a:prstGeom>
          <a:noFill/>
          <a:ln w="9525">
            <a:noFill/>
            <a:miter lim="800000"/>
            <a:headEnd/>
            <a:tailEnd/>
          </a:ln>
        </p:spPr>
        <p:txBody>
          <a:bodyPr>
            <a:spAutoFit/>
          </a:bodyPr>
          <a:lstStyle/>
          <a:p>
            <a:pPr indent="457200" defTabSz="608013">
              <a:lnSpc>
                <a:spcPct val="150000"/>
              </a:lnSpc>
              <a:spcBef>
                <a:spcPts val="1000"/>
              </a:spcBef>
            </a:pPr>
            <a:r>
              <a:rPr lang="zh-CN" altLang="en-US" sz="2400" dirty="0" smtClean="0">
                <a:latin typeface="微软雅黑" pitchFamily="34" charset="-122"/>
                <a:ea typeface="微软雅黑" pitchFamily="34" charset="-122"/>
              </a:rPr>
              <a:t>分子自组装是在近期的药物载体，纳米颗粒，高分子材料等领域出现的一个新的研究方向。</a:t>
            </a:r>
            <a:endParaRPr lang="zh-CN" altLang="en-US" sz="2400" dirty="0">
              <a:latin typeface="微软雅黑" pitchFamily="34" charset="-122"/>
              <a:ea typeface="微软雅黑" pitchFamily="34" charset="-122"/>
            </a:endParaRPr>
          </a:p>
        </p:txBody>
      </p:sp>
      <p:graphicFrame>
        <p:nvGraphicFramePr>
          <p:cNvPr id="9229" name="Object 13"/>
          <p:cNvGraphicFramePr>
            <a:graphicFrameLocks noChangeAspect="1"/>
          </p:cNvGraphicFramePr>
          <p:nvPr/>
        </p:nvGraphicFramePr>
        <p:xfrm>
          <a:off x="1422400" y="2251075"/>
          <a:ext cx="6299200" cy="4424363"/>
        </p:xfrm>
        <a:graphic>
          <a:graphicData uri="http://schemas.openxmlformats.org/presentationml/2006/ole">
            <mc:AlternateContent xmlns:mc="http://schemas.openxmlformats.org/markup-compatibility/2006">
              <mc:Choice xmlns:v="urn:schemas-microsoft-com:vml" Requires="v">
                <p:oleObj spid="_x0000_s9247" name="CS ChemDraw Drawing" r:id="rId3" imgW="6107873" imgH="4288194" progId="">
                  <p:embed/>
                </p:oleObj>
              </mc:Choice>
              <mc:Fallback>
                <p:oleObj name="CS ChemDraw Drawing" r:id="rId3" imgW="6107873" imgH="4288194" progId="">
                  <p:embed/>
                  <p:pic>
                    <p:nvPicPr>
                      <p:cNvPr id="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2400" y="2251075"/>
                        <a:ext cx="6299200" cy="4424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a:t>1</a:t>
            </a:r>
            <a:endParaRPr kumimoji="1" lang="zh-CN" altLang="en-US" dirty="0"/>
          </a:p>
        </p:txBody>
      </p:sp>
      <p:sp>
        <p:nvSpPr>
          <p:cNvPr id="3" name="文本占位符 2"/>
          <p:cNvSpPr>
            <a:spLocks noGrp="1"/>
          </p:cNvSpPr>
          <p:nvPr>
            <p:ph type="body" sz="quarter" idx="12"/>
          </p:nvPr>
        </p:nvSpPr>
        <p:spPr>
          <a:xfrm>
            <a:off x="877888" y="214313"/>
            <a:ext cx="5967412" cy="463550"/>
          </a:xfrm>
        </p:spPr>
        <p:txBody>
          <a:bodyPr rtlCol="0">
            <a:noAutofit/>
          </a:bodyPr>
          <a:lstStyle/>
          <a:p>
            <a:pPr fontAlgn="auto">
              <a:spcAft>
                <a:spcPts val="0"/>
              </a:spcAft>
              <a:buFont typeface="Arial" panose="020B0604020202020204" pitchFamily="34" charset="0"/>
              <a:buNone/>
              <a:defRPr/>
            </a:pPr>
            <a:r>
              <a:rPr kumimoji="1" lang="zh-CN" altLang="en-US" sz="3600" b="0" dirty="0">
                <a:solidFill>
                  <a:srgbClr val="666560"/>
                </a:solidFill>
                <a:latin typeface="微软雅黑" panose="020B0503020204020204" pitchFamily="34" charset="-122"/>
                <a:ea typeface="微软雅黑" panose="020B0503020204020204" pitchFamily="34" charset="-122"/>
              </a:rPr>
              <a:t>选题依据</a:t>
            </a:r>
            <a:r>
              <a:rPr kumimoji="1" lang="en-US" altLang="zh-CN" sz="3600" b="0" dirty="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芘的自组装</a:t>
            </a:r>
          </a:p>
        </p:txBody>
      </p:sp>
      <p:sp>
        <p:nvSpPr>
          <p:cNvPr id="261" name="文本框 260"/>
          <p:cNvSpPr txBox="1">
            <a:spLocks noChangeArrowheads="1"/>
          </p:cNvSpPr>
          <p:nvPr/>
        </p:nvSpPr>
        <p:spPr bwMode="auto">
          <a:xfrm>
            <a:off x="718458" y="3410585"/>
            <a:ext cx="7707086" cy="2862322"/>
          </a:xfrm>
          <a:prstGeom prst="rect">
            <a:avLst/>
          </a:prstGeom>
          <a:noFill/>
          <a:ln w="9525">
            <a:noFill/>
            <a:miter lim="800000"/>
            <a:headEnd/>
            <a:tailEnd/>
          </a:ln>
        </p:spPr>
        <p:txBody>
          <a:bodyPr wrap="square">
            <a:spAutoFit/>
          </a:bodyPr>
          <a:lstStyle/>
          <a:p>
            <a:pPr indent="457200" defTabSz="608013">
              <a:lnSpc>
                <a:spcPct val="150000"/>
              </a:lnSpc>
              <a:spcBef>
                <a:spcPts val="1000"/>
              </a:spcBef>
            </a:pPr>
            <a:r>
              <a:rPr lang="zh-CN" altLang="en-US" sz="2400" dirty="0">
                <a:latin typeface="微软雅黑" pitchFamily="34" charset="-122"/>
                <a:ea typeface="微软雅黑" pitchFamily="34" charset="-122"/>
              </a:rPr>
              <a:t>而本实验研究的物质中具有同样大</a:t>
            </a:r>
            <a:r>
              <a:rPr lang="en-US" altLang="zh-CN" sz="2400" dirty="0">
                <a:latin typeface="微软雅黑" pitchFamily="34" charset="-122"/>
                <a:ea typeface="微软雅黑" pitchFamily="34" charset="-122"/>
              </a:rPr>
              <a:t>π</a:t>
            </a:r>
            <a:r>
              <a:rPr lang="zh-CN" altLang="en-US" sz="2400" dirty="0">
                <a:latin typeface="微软雅黑" pitchFamily="34" charset="-122"/>
                <a:ea typeface="微软雅黑" pitchFamily="34" charset="-122"/>
              </a:rPr>
              <a:t>键的芘的部分，游离的芘在溶液中的自组装的方式主要是</a:t>
            </a:r>
            <a:r>
              <a:rPr lang="zh-CN" altLang="en-US" sz="2400" dirty="0">
                <a:solidFill>
                  <a:srgbClr val="FF0000"/>
                </a:solidFill>
                <a:latin typeface="微软雅黑" pitchFamily="34" charset="-122"/>
                <a:ea typeface="微软雅黑" pitchFamily="34" charset="-122"/>
              </a:rPr>
              <a:t>偏移堆积</a:t>
            </a:r>
            <a:r>
              <a:rPr lang="zh-CN" altLang="en-US" sz="2400" dirty="0">
                <a:latin typeface="微软雅黑" pitchFamily="34" charset="-122"/>
                <a:ea typeface="微软雅黑" pitchFamily="34" charset="-122"/>
              </a:rPr>
              <a:t>。这种堆积方式会导致大</a:t>
            </a:r>
            <a:r>
              <a:rPr lang="en-US" altLang="zh-CN" sz="2400" dirty="0">
                <a:latin typeface="微软雅黑" pitchFamily="34" charset="-122"/>
                <a:ea typeface="微软雅黑" pitchFamily="34" charset="-122"/>
              </a:rPr>
              <a:t>π</a:t>
            </a:r>
            <a:r>
              <a:rPr lang="zh-CN" altLang="en-US" sz="2400" dirty="0">
                <a:latin typeface="微软雅黑" pitchFamily="34" charset="-122"/>
                <a:ea typeface="微软雅黑" pitchFamily="34" charset="-122"/>
              </a:rPr>
              <a:t>键的离域范围增加，使物质的发射荧光波长变长。这是我们在本实验中检测苯的自组装的依据。</a:t>
            </a:r>
          </a:p>
        </p:txBody>
      </p:sp>
      <p:graphicFrame>
        <p:nvGraphicFramePr>
          <p:cNvPr id="10252" name="Object 12"/>
          <p:cNvGraphicFramePr>
            <a:graphicFrameLocks noChangeAspect="1"/>
          </p:cNvGraphicFramePr>
          <p:nvPr/>
        </p:nvGraphicFramePr>
        <p:xfrm>
          <a:off x="2698750" y="1468438"/>
          <a:ext cx="3746500" cy="1473200"/>
        </p:xfrm>
        <a:graphic>
          <a:graphicData uri="http://schemas.openxmlformats.org/presentationml/2006/ole">
            <mc:AlternateContent xmlns:mc="http://schemas.openxmlformats.org/markup-compatibility/2006">
              <mc:Choice xmlns:v="urn:schemas-microsoft-com:vml" Requires="v">
                <p:oleObj spid="_x0000_s10270" name="CS ChemDraw Drawing" r:id="rId3" imgW="2934586" imgH="1154901" progId="">
                  <p:embed/>
                </p:oleObj>
              </mc:Choice>
              <mc:Fallback>
                <p:oleObj name="CS ChemDraw Drawing" r:id="rId3" imgW="2934586" imgH="1154901" progId="">
                  <p:embed/>
                  <p:pic>
                    <p:nvPicPr>
                      <p:cNvPr id="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750" y="1468438"/>
                        <a:ext cx="3746500" cy="1473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a:t>1</a:t>
            </a:r>
            <a:endParaRPr kumimoji="1" lang="zh-CN" altLang="en-US" dirty="0"/>
          </a:p>
        </p:txBody>
      </p:sp>
      <p:sp>
        <p:nvSpPr>
          <p:cNvPr id="3" name="文本占位符 2"/>
          <p:cNvSpPr>
            <a:spLocks noGrp="1"/>
          </p:cNvSpPr>
          <p:nvPr>
            <p:ph type="body" sz="quarter" idx="12"/>
          </p:nvPr>
        </p:nvSpPr>
        <p:spPr>
          <a:xfrm>
            <a:off x="877887" y="214313"/>
            <a:ext cx="5013461" cy="463550"/>
          </a:xfrm>
        </p:spPr>
        <p:txBody>
          <a:bodyPr rtlCol="0">
            <a:noAutofit/>
          </a:bodyPr>
          <a:lstStyle/>
          <a:p>
            <a:pPr fontAlgn="auto">
              <a:spcAft>
                <a:spcPts val="0"/>
              </a:spcAft>
              <a:defRPr/>
            </a:pPr>
            <a:r>
              <a:rPr kumimoji="1" lang="zh-CN" altLang="en-US" sz="3600" b="0" dirty="0">
                <a:solidFill>
                  <a:srgbClr val="666560"/>
                </a:solidFill>
                <a:latin typeface="微软雅黑" panose="020B0503020204020204" pitchFamily="34" charset="-122"/>
                <a:ea typeface="微软雅黑" panose="020B0503020204020204" pitchFamily="34" charset="-122"/>
              </a:rPr>
              <a:t>选题依据</a:t>
            </a:r>
            <a:r>
              <a:rPr kumimoji="1" lang="en-US" altLang="zh-CN" sz="3600" b="0" dirty="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光动治疗</a:t>
            </a:r>
          </a:p>
        </p:txBody>
      </p:sp>
      <p:sp>
        <p:nvSpPr>
          <p:cNvPr id="261" name="文本框 260"/>
          <p:cNvSpPr txBox="1">
            <a:spLocks noChangeArrowheads="1"/>
          </p:cNvSpPr>
          <p:nvPr/>
        </p:nvSpPr>
        <p:spPr bwMode="auto">
          <a:xfrm>
            <a:off x="365761" y="892176"/>
            <a:ext cx="8412480" cy="5632311"/>
          </a:xfrm>
          <a:prstGeom prst="rect">
            <a:avLst/>
          </a:prstGeom>
          <a:noFill/>
          <a:ln w="9525">
            <a:noFill/>
            <a:miter lim="800000"/>
            <a:headEnd/>
            <a:tailEnd/>
          </a:ln>
        </p:spPr>
        <p:txBody>
          <a:bodyPr wrap="square">
            <a:spAutoFit/>
          </a:bodyPr>
          <a:lstStyle/>
          <a:p>
            <a:pPr indent="457200" defTabSz="608013">
              <a:lnSpc>
                <a:spcPct val="150000"/>
              </a:lnSpc>
              <a:spcBef>
                <a:spcPts val="0"/>
              </a:spcBef>
            </a:pPr>
            <a:r>
              <a:rPr lang="zh-CN" altLang="en-US" sz="2400" b="1" dirty="0">
                <a:latin typeface="微软雅黑" pitchFamily="34" charset="-122"/>
                <a:ea typeface="微软雅黑" pitchFamily="34" charset="-122"/>
              </a:rPr>
              <a:t>光动治疗</a:t>
            </a:r>
            <a:r>
              <a:rPr lang="zh-CN" altLang="en-US" sz="2400" dirty="0">
                <a:latin typeface="微软雅黑" pitchFamily="34" charset="-122"/>
                <a:ea typeface="微软雅黑" pitchFamily="34" charset="-122"/>
              </a:rPr>
              <a:t>，也称光动力疗法（</a:t>
            </a:r>
            <a:r>
              <a:rPr lang="en-US" altLang="zh-CN" sz="2400" dirty="0">
                <a:latin typeface="微软雅黑" pitchFamily="34" charset="-122"/>
                <a:ea typeface="微软雅黑" pitchFamily="34" charset="-122"/>
              </a:rPr>
              <a:t>Photodynamic therapy</a:t>
            </a:r>
            <a:r>
              <a:rPr lang="zh-CN" altLang="en-US" sz="2400" dirty="0">
                <a:latin typeface="微软雅黑" pitchFamily="34" charset="-122"/>
                <a:ea typeface="微软雅黑" pitchFamily="34" charset="-122"/>
              </a:rPr>
              <a:t>，</a:t>
            </a:r>
            <a:r>
              <a:rPr lang="en-US" altLang="zh-CN" sz="2400" dirty="0">
                <a:latin typeface="微软雅黑" pitchFamily="34" charset="-122"/>
                <a:ea typeface="微软雅黑" pitchFamily="34" charset="-122"/>
              </a:rPr>
              <a:t>PDT</a:t>
            </a:r>
            <a:r>
              <a:rPr lang="zh-CN" altLang="en-US" sz="2400" dirty="0">
                <a:latin typeface="微软雅黑" pitchFamily="34" charset="-122"/>
                <a:ea typeface="微软雅黑" pitchFamily="34" charset="-122"/>
              </a:rPr>
              <a:t>），具有一段悠久的治疗历史，在公元</a:t>
            </a:r>
            <a:r>
              <a:rPr lang="en-US" altLang="zh-CN" sz="2400" dirty="0">
                <a:latin typeface="微软雅黑" pitchFamily="34" charset="-122"/>
                <a:ea typeface="微软雅黑" pitchFamily="34" charset="-122"/>
              </a:rPr>
              <a:t>400</a:t>
            </a:r>
            <a:r>
              <a:rPr lang="zh-CN" altLang="en-US" sz="2400" dirty="0">
                <a:latin typeface="微软雅黑" pitchFamily="34" charset="-122"/>
                <a:ea typeface="微软雅黑" pitchFamily="34" charset="-122"/>
              </a:rPr>
              <a:t>年前，古埃及就通过光动力疗法，来治疗皮肤病。其原理为通过向具有光敏性的化学物质照射一定波长的光线，该物质就会与环境中的氧分子发生电子转移，生成对细胞具有杀伤作用的活性氧。这样，通过对特定组织照射特定波长的光线，就可以特异地杀灭该环境中的细胞。光动治疗由三个部分组成：</a:t>
            </a:r>
            <a:r>
              <a:rPr lang="zh-CN" altLang="en-US" sz="2400" dirty="0">
                <a:solidFill>
                  <a:srgbClr val="FF0000"/>
                </a:solidFill>
                <a:latin typeface="微软雅黑" pitchFamily="34" charset="-122"/>
                <a:ea typeface="微软雅黑" pitchFamily="34" charset="-122"/>
              </a:rPr>
              <a:t>光敏剂</a:t>
            </a:r>
            <a:r>
              <a:rPr lang="zh-CN" altLang="en-US" sz="2400" dirty="0">
                <a:latin typeface="微软雅黑" pitchFamily="34" charset="-122"/>
                <a:ea typeface="微软雅黑" pitchFamily="34" charset="-122"/>
              </a:rPr>
              <a:t>、激发光、分子氧。</a:t>
            </a:r>
            <a:endParaRPr lang="en-US" altLang="zh-CN" sz="2400" dirty="0">
              <a:latin typeface="微软雅黑" pitchFamily="34" charset="-122"/>
              <a:ea typeface="微软雅黑" pitchFamily="34" charset="-122"/>
            </a:endParaRPr>
          </a:p>
          <a:p>
            <a:pPr indent="457200" defTabSz="608013">
              <a:lnSpc>
                <a:spcPct val="150000"/>
              </a:lnSpc>
              <a:spcBef>
                <a:spcPts val="0"/>
              </a:spcBef>
            </a:pPr>
            <a:r>
              <a:rPr lang="zh-CN" altLang="en-US" sz="2400" dirty="0">
                <a:solidFill>
                  <a:srgbClr val="FF0000"/>
                </a:solidFill>
                <a:latin typeface="微软雅黑" pitchFamily="34" charset="-122"/>
                <a:ea typeface="微软雅黑" pitchFamily="34" charset="-122"/>
              </a:rPr>
              <a:t>本实验中研究的单体在一定条件分解后释放出的游离芘经过重组装后可成为光动治疗中的光敏剂。</a:t>
            </a:r>
          </a:p>
        </p:txBody>
      </p:sp>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a:t>1</a:t>
            </a:r>
            <a:endParaRPr kumimoji="1" lang="zh-CN" altLang="en-US" dirty="0"/>
          </a:p>
        </p:txBody>
      </p:sp>
      <p:sp>
        <p:nvSpPr>
          <p:cNvPr id="3" name="文本占位符 2"/>
          <p:cNvSpPr>
            <a:spLocks noGrp="1"/>
          </p:cNvSpPr>
          <p:nvPr>
            <p:ph type="body" sz="quarter" idx="12"/>
          </p:nvPr>
        </p:nvSpPr>
        <p:spPr>
          <a:xfrm>
            <a:off x="877888" y="214313"/>
            <a:ext cx="5496786" cy="463550"/>
          </a:xfrm>
          <a:noFill/>
          <a:ln w="9525">
            <a:noFill/>
            <a:miter lim="800000"/>
            <a:headEnd/>
            <a:tailEnd/>
          </a:ln>
        </p:spPr>
        <p:txBody>
          <a:bodyPr vert="horz" wrap="square" lIns="91440" tIns="45720" rIns="91440" bIns="45720" numCol="1" rtlCol="0" anchor="ctr" anchorCtr="0" compatLnSpc="1">
            <a:prstTxWarp prst="textNoShape">
              <a:avLst/>
            </a:prstTxWarp>
            <a:noAutofit/>
          </a:bodyPr>
          <a:lstStyle/>
          <a:p>
            <a:pPr fontAlgn="auto">
              <a:spcAft>
                <a:spcPts val="0"/>
              </a:spcAft>
              <a:buFont typeface="Arial" panose="020B0604020202020204" pitchFamily="34" charset="0"/>
            </a:pPr>
            <a:r>
              <a:rPr kumimoji="1" lang="zh-CN" altLang="en-US" sz="3600" b="0" dirty="0">
                <a:solidFill>
                  <a:srgbClr val="666560"/>
                </a:solidFill>
                <a:latin typeface="微软雅黑" panose="020B0503020204020204" pitchFamily="34" charset="-122"/>
                <a:ea typeface="微软雅黑" panose="020B0503020204020204" pitchFamily="34" charset="-122"/>
              </a:rPr>
              <a:t>选题依据</a:t>
            </a:r>
            <a:r>
              <a:rPr kumimoji="1" lang="en-US" altLang="zh-CN" sz="3600" b="0" dirty="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研究内容</a:t>
            </a:r>
          </a:p>
        </p:txBody>
      </p:sp>
      <p:sp>
        <p:nvSpPr>
          <p:cNvPr id="261" name="文本框 260"/>
          <p:cNvSpPr txBox="1">
            <a:spLocks noChangeArrowheads="1"/>
          </p:cNvSpPr>
          <p:nvPr/>
        </p:nvSpPr>
        <p:spPr bwMode="auto">
          <a:xfrm>
            <a:off x="908843" y="1902236"/>
            <a:ext cx="7326313" cy="3118803"/>
          </a:xfrm>
          <a:prstGeom prst="rect">
            <a:avLst/>
          </a:prstGeom>
          <a:noFill/>
          <a:ln w="9525">
            <a:noFill/>
            <a:miter lim="800000"/>
            <a:headEnd/>
            <a:tailEnd/>
          </a:ln>
        </p:spPr>
        <p:txBody>
          <a:bodyPr>
            <a:spAutoFit/>
          </a:bodyPr>
          <a:lstStyle/>
          <a:p>
            <a:pPr marL="342900" indent="-342900" defTabSz="608013">
              <a:lnSpc>
                <a:spcPct val="150000"/>
              </a:lnSpc>
              <a:spcBef>
                <a:spcPts val="1000"/>
              </a:spcBef>
              <a:buFont typeface="Arial" charset="0"/>
              <a:buChar char="•"/>
            </a:pPr>
            <a:r>
              <a:rPr lang="en-US" altLang="zh-CN" sz="2400" dirty="0" err="1">
                <a:latin typeface="微软雅黑" pitchFamily="34" charset="-122"/>
                <a:ea typeface="微软雅黑" pitchFamily="34" charset="-122"/>
              </a:rPr>
              <a:t>Py</a:t>
            </a:r>
            <a:r>
              <a:rPr lang="en-US" altLang="zh-CN" sz="2400" dirty="0">
                <a:latin typeface="微软雅黑" pitchFamily="34" charset="-122"/>
                <a:ea typeface="微软雅黑" pitchFamily="34" charset="-122"/>
              </a:rPr>
              <a:t>-</a:t>
            </a:r>
            <a:r>
              <a:rPr lang="en-US" altLang="zh-CN" sz="2400" dirty="0" err="1">
                <a:latin typeface="微软雅黑" pitchFamily="34" charset="-122"/>
                <a:ea typeface="微软雅黑" pitchFamily="34" charset="-122"/>
              </a:rPr>
              <a:t>ss</a:t>
            </a:r>
            <a:r>
              <a:rPr lang="en-US" altLang="zh-CN" sz="2400" dirty="0">
                <a:latin typeface="微软雅黑" pitchFamily="34" charset="-122"/>
                <a:ea typeface="微软雅黑" pitchFamily="34" charset="-122"/>
              </a:rPr>
              <a:t>-PEG-</a:t>
            </a:r>
            <a:r>
              <a:rPr lang="en-US" altLang="zh-CN" sz="2400" dirty="0" err="1">
                <a:latin typeface="微软雅黑" pitchFamily="34" charset="-122"/>
                <a:ea typeface="微软雅黑" pitchFamily="34" charset="-122"/>
              </a:rPr>
              <a:t>ss</a:t>
            </a:r>
            <a:r>
              <a:rPr lang="en-US" altLang="zh-CN" sz="2400" dirty="0">
                <a:latin typeface="微软雅黑" pitchFamily="34" charset="-122"/>
                <a:ea typeface="微软雅黑" pitchFamily="34" charset="-122"/>
              </a:rPr>
              <a:t>-</a:t>
            </a:r>
            <a:r>
              <a:rPr lang="en-US" altLang="zh-CN" sz="2400" dirty="0" err="1">
                <a:latin typeface="微软雅黑" pitchFamily="34" charset="-122"/>
                <a:ea typeface="微软雅黑" pitchFamily="34" charset="-122"/>
              </a:rPr>
              <a:t>Py</a:t>
            </a:r>
            <a:r>
              <a:rPr lang="zh-CN" altLang="en-US" sz="2400" dirty="0">
                <a:latin typeface="微软雅黑" pitchFamily="34" charset="-122"/>
                <a:ea typeface="微软雅黑" pitchFamily="34" charset="-122"/>
              </a:rPr>
              <a:t>与</a:t>
            </a:r>
            <a:r>
              <a:rPr lang="en-US" altLang="zh-CN" sz="2400" dirty="0" err="1">
                <a:latin typeface="微软雅黑" pitchFamily="34" charset="-122"/>
                <a:ea typeface="微软雅黑" pitchFamily="34" charset="-122"/>
              </a:rPr>
              <a:t>Py</a:t>
            </a:r>
            <a:r>
              <a:rPr lang="en-US" altLang="zh-CN" sz="2400" dirty="0">
                <a:latin typeface="微软雅黑" pitchFamily="34" charset="-122"/>
                <a:ea typeface="微软雅黑" pitchFamily="34" charset="-122"/>
              </a:rPr>
              <a:t>-PEG-</a:t>
            </a:r>
            <a:r>
              <a:rPr lang="en-US" altLang="zh-CN" sz="2400" dirty="0" err="1">
                <a:latin typeface="微软雅黑" pitchFamily="34" charset="-122"/>
                <a:ea typeface="微软雅黑" pitchFamily="34" charset="-122"/>
              </a:rPr>
              <a:t>Py</a:t>
            </a:r>
            <a:r>
              <a:rPr lang="zh-CN" altLang="en-US" sz="2400" dirty="0">
                <a:latin typeface="微软雅黑" pitchFamily="34" charset="-122"/>
                <a:ea typeface="微软雅黑" pitchFamily="34" charset="-122"/>
              </a:rPr>
              <a:t>的合成与表征</a:t>
            </a:r>
            <a:endParaRPr lang="en-US" altLang="zh-CN" sz="2400" dirty="0">
              <a:latin typeface="微软雅黑" pitchFamily="34" charset="-122"/>
              <a:ea typeface="微软雅黑" pitchFamily="34" charset="-122"/>
            </a:endParaRPr>
          </a:p>
          <a:p>
            <a:pPr marL="342900" indent="-342900" defTabSz="608013">
              <a:lnSpc>
                <a:spcPct val="150000"/>
              </a:lnSpc>
              <a:spcBef>
                <a:spcPts val="1000"/>
              </a:spcBef>
              <a:buFont typeface="Arial" charset="0"/>
              <a:buChar char="•"/>
            </a:pPr>
            <a:r>
              <a:rPr lang="en-US" altLang="zh-CN" sz="2400" dirty="0" err="1">
                <a:latin typeface="微软雅黑" pitchFamily="34" charset="-122"/>
                <a:ea typeface="微软雅黑" pitchFamily="34" charset="-122"/>
              </a:rPr>
              <a:t>Py</a:t>
            </a:r>
            <a:r>
              <a:rPr lang="en-US" altLang="zh-CN" sz="2400" dirty="0">
                <a:latin typeface="微软雅黑" pitchFamily="34" charset="-122"/>
                <a:ea typeface="微软雅黑" pitchFamily="34" charset="-122"/>
              </a:rPr>
              <a:t>-</a:t>
            </a:r>
            <a:r>
              <a:rPr lang="en-US" altLang="zh-CN" sz="2400" dirty="0" err="1">
                <a:latin typeface="微软雅黑" pitchFamily="34" charset="-122"/>
                <a:ea typeface="微软雅黑" pitchFamily="34" charset="-122"/>
              </a:rPr>
              <a:t>ss</a:t>
            </a:r>
            <a:r>
              <a:rPr lang="en-US" altLang="zh-CN" sz="2400" dirty="0">
                <a:latin typeface="微软雅黑" pitchFamily="34" charset="-122"/>
                <a:ea typeface="微软雅黑" pitchFamily="34" charset="-122"/>
              </a:rPr>
              <a:t>-PEG-</a:t>
            </a:r>
            <a:r>
              <a:rPr lang="en-US" altLang="zh-CN" sz="2400" dirty="0" err="1">
                <a:latin typeface="微软雅黑" pitchFamily="34" charset="-122"/>
                <a:ea typeface="微软雅黑" pitchFamily="34" charset="-122"/>
              </a:rPr>
              <a:t>ss</a:t>
            </a:r>
            <a:r>
              <a:rPr lang="en-US" altLang="zh-CN" sz="2400" dirty="0">
                <a:latin typeface="微软雅黑" pitchFamily="34" charset="-122"/>
                <a:ea typeface="微软雅黑" pitchFamily="34" charset="-122"/>
              </a:rPr>
              <a:t>-</a:t>
            </a:r>
            <a:r>
              <a:rPr lang="en-US" altLang="zh-CN" sz="2400" dirty="0" err="1">
                <a:latin typeface="微软雅黑" pitchFamily="34" charset="-122"/>
                <a:ea typeface="微软雅黑" pitchFamily="34" charset="-122"/>
              </a:rPr>
              <a:t>Py</a:t>
            </a:r>
            <a:r>
              <a:rPr lang="zh-CN" altLang="en-US" sz="2400" dirty="0">
                <a:latin typeface="微软雅黑" pitchFamily="34" charset="-122"/>
                <a:ea typeface="微软雅黑" pitchFamily="34" charset="-122"/>
              </a:rPr>
              <a:t>与</a:t>
            </a:r>
            <a:r>
              <a:rPr lang="en-US" altLang="zh-CN" sz="2400" dirty="0" err="1">
                <a:latin typeface="微软雅黑" pitchFamily="34" charset="-122"/>
                <a:ea typeface="微软雅黑" pitchFamily="34" charset="-122"/>
              </a:rPr>
              <a:t>Py</a:t>
            </a:r>
            <a:r>
              <a:rPr lang="en-US" altLang="zh-CN" sz="2400" dirty="0">
                <a:latin typeface="微软雅黑" pitchFamily="34" charset="-122"/>
                <a:ea typeface="微软雅黑" pitchFamily="34" charset="-122"/>
              </a:rPr>
              <a:t>-PEG-</a:t>
            </a:r>
            <a:r>
              <a:rPr lang="en-US" altLang="zh-CN" sz="2400" dirty="0" err="1">
                <a:latin typeface="微软雅黑" pitchFamily="34" charset="-122"/>
                <a:ea typeface="微软雅黑" pitchFamily="34" charset="-122"/>
              </a:rPr>
              <a:t>Py</a:t>
            </a:r>
            <a:r>
              <a:rPr lang="zh-CN" altLang="en-US" sz="2400" dirty="0">
                <a:latin typeface="微软雅黑" pitchFamily="34" charset="-122"/>
                <a:ea typeface="微软雅黑" pitchFamily="34" charset="-122"/>
              </a:rPr>
              <a:t>的体外的聚集行为研究</a:t>
            </a:r>
            <a:endParaRPr lang="en-US" altLang="zh-CN" sz="2400" dirty="0">
              <a:latin typeface="微软雅黑" pitchFamily="34" charset="-122"/>
              <a:ea typeface="微软雅黑" pitchFamily="34" charset="-122"/>
            </a:endParaRPr>
          </a:p>
          <a:p>
            <a:pPr marL="342900" indent="-342900" defTabSz="608013">
              <a:lnSpc>
                <a:spcPct val="150000"/>
              </a:lnSpc>
              <a:spcBef>
                <a:spcPts val="1000"/>
              </a:spcBef>
              <a:buFont typeface="Arial" charset="0"/>
              <a:buChar char="•"/>
            </a:pPr>
            <a:r>
              <a:rPr lang="en-US" altLang="zh-CN" sz="2400" dirty="0" err="1">
                <a:latin typeface="微软雅黑" pitchFamily="34" charset="-122"/>
                <a:ea typeface="微软雅黑" pitchFamily="34" charset="-122"/>
              </a:rPr>
              <a:t>Py</a:t>
            </a:r>
            <a:r>
              <a:rPr lang="en-US" altLang="zh-CN" sz="2400" dirty="0">
                <a:latin typeface="微软雅黑" pitchFamily="34" charset="-122"/>
                <a:ea typeface="微软雅黑" pitchFamily="34" charset="-122"/>
              </a:rPr>
              <a:t>-</a:t>
            </a:r>
            <a:r>
              <a:rPr lang="en-US" altLang="zh-CN" sz="2400" dirty="0" err="1">
                <a:latin typeface="微软雅黑" pitchFamily="34" charset="-122"/>
                <a:ea typeface="微软雅黑" pitchFamily="34" charset="-122"/>
              </a:rPr>
              <a:t>ss</a:t>
            </a:r>
            <a:r>
              <a:rPr lang="en-US" altLang="zh-CN" sz="2400" dirty="0">
                <a:latin typeface="微软雅黑" pitchFamily="34" charset="-122"/>
                <a:ea typeface="微软雅黑" pitchFamily="34" charset="-122"/>
              </a:rPr>
              <a:t>-PEG-</a:t>
            </a:r>
            <a:r>
              <a:rPr lang="en-US" altLang="zh-CN" sz="2400" dirty="0" err="1">
                <a:latin typeface="微软雅黑" pitchFamily="34" charset="-122"/>
                <a:ea typeface="微软雅黑" pitchFamily="34" charset="-122"/>
              </a:rPr>
              <a:t>ss</a:t>
            </a:r>
            <a:r>
              <a:rPr lang="en-US" altLang="zh-CN" sz="2400" dirty="0">
                <a:latin typeface="微软雅黑" pitchFamily="34" charset="-122"/>
                <a:ea typeface="微软雅黑" pitchFamily="34" charset="-122"/>
              </a:rPr>
              <a:t>-</a:t>
            </a:r>
            <a:r>
              <a:rPr lang="en-US" altLang="zh-CN" sz="2400" dirty="0" err="1">
                <a:latin typeface="微软雅黑" pitchFamily="34" charset="-122"/>
                <a:ea typeface="微软雅黑" pitchFamily="34" charset="-122"/>
              </a:rPr>
              <a:t>Py</a:t>
            </a:r>
            <a:r>
              <a:rPr lang="zh-CN" altLang="en-US" sz="2400" dirty="0">
                <a:latin typeface="微软雅黑" pitchFamily="34" charset="-122"/>
                <a:ea typeface="微软雅黑" pitchFamily="34" charset="-122"/>
              </a:rPr>
              <a:t>与</a:t>
            </a:r>
            <a:r>
              <a:rPr lang="en-US" altLang="zh-CN" sz="2400" dirty="0" err="1">
                <a:latin typeface="微软雅黑" pitchFamily="34" charset="-122"/>
                <a:ea typeface="微软雅黑" pitchFamily="34" charset="-122"/>
              </a:rPr>
              <a:t>Py</a:t>
            </a:r>
            <a:r>
              <a:rPr lang="en-US" altLang="zh-CN" sz="2400" dirty="0">
                <a:latin typeface="微软雅黑" pitchFamily="34" charset="-122"/>
                <a:ea typeface="微软雅黑" pitchFamily="34" charset="-122"/>
              </a:rPr>
              <a:t>-PEG-</a:t>
            </a:r>
            <a:r>
              <a:rPr lang="en-US" altLang="zh-CN" sz="2400" dirty="0" err="1">
                <a:latin typeface="微软雅黑" pitchFamily="34" charset="-122"/>
                <a:ea typeface="微软雅黑" pitchFamily="34" charset="-122"/>
              </a:rPr>
              <a:t>Py</a:t>
            </a:r>
            <a:r>
              <a:rPr lang="zh-CN" altLang="en-US" sz="2400" dirty="0">
                <a:latin typeface="微软雅黑" pitchFamily="34" charset="-122"/>
                <a:ea typeface="微软雅黑" pitchFamily="34" charset="-122"/>
              </a:rPr>
              <a:t>的胶束的刺激响应性及</a:t>
            </a:r>
            <a:r>
              <a:rPr lang="zh-CN" altLang="en-US" sz="2400" dirty="0" smtClean="0">
                <a:latin typeface="微软雅黑" pitchFamily="34" charset="-122"/>
                <a:ea typeface="微软雅黑" pitchFamily="34" charset="-122"/>
              </a:rPr>
              <a:t>自组装</a:t>
            </a:r>
            <a:r>
              <a:rPr lang="zh-CN" altLang="en-US" sz="2400" dirty="0">
                <a:latin typeface="微软雅黑" pitchFamily="34" charset="-122"/>
                <a:ea typeface="微软雅黑" pitchFamily="34" charset="-122"/>
              </a:rPr>
              <a:t>性</a:t>
            </a:r>
            <a:r>
              <a:rPr lang="zh-CN" altLang="en-US" sz="2400" dirty="0" smtClean="0">
                <a:latin typeface="微软雅黑" pitchFamily="34" charset="-122"/>
                <a:ea typeface="微软雅黑" pitchFamily="34" charset="-122"/>
              </a:rPr>
              <a:t>测试</a:t>
            </a:r>
            <a:endParaRPr lang="en-US" altLang="zh-CN" sz="2400" dirty="0">
              <a:latin typeface="微软雅黑" pitchFamily="34" charset="-122"/>
              <a:ea typeface="微软雅黑" pitchFamily="34" charset="-122"/>
            </a:endParaRPr>
          </a:p>
        </p:txBody>
      </p:sp>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3627438" y="1638300"/>
            <a:ext cx="1889125" cy="590550"/>
          </a:xfrm>
        </p:spPr>
        <p:txBody>
          <a:bodyPr rtlCol="0">
            <a:normAutofit fontScale="92500"/>
          </a:bodyPr>
          <a:lstStyle/>
          <a:p>
            <a:pPr fontAlgn="auto">
              <a:spcAft>
                <a:spcPts val="0"/>
              </a:spcAft>
              <a:buFont typeface="Arial" panose="020B0604020202020204" pitchFamily="34" charset="0"/>
              <a:buNone/>
              <a:defRPr/>
            </a:pPr>
            <a:r>
              <a:rPr kumimoji="1" lang="zh-CN" altLang="en-US" dirty="0" smtClean="0"/>
              <a:t>第二部分</a:t>
            </a:r>
            <a:endParaRPr kumimoji="1" lang="zh-CN" altLang="en-US" dirty="0"/>
          </a:p>
        </p:txBody>
      </p:sp>
      <p:sp>
        <p:nvSpPr>
          <p:cNvPr id="3" name="文本占位符 2"/>
          <p:cNvSpPr>
            <a:spLocks noGrp="1"/>
          </p:cNvSpPr>
          <p:nvPr>
            <p:ph type="body" sz="quarter" idx="13"/>
          </p:nvPr>
        </p:nvSpPr>
        <p:spPr>
          <a:xfrm>
            <a:off x="3287713" y="2643188"/>
            <a:ext cx="2560637" cy="715962"/>
          </a:xfrm>
        </p:spPr>
        <p:txBody>
          <a:bodyPr rtlCol="0">
            <a:normAutofit fontScale="92500"/>
          </a:bodyPr>
          <a:lstStyle/>
          <a:p>
            <a:pPr fontAlgn="auto">
              <a:spcAft>
                <a:spcPts val="0"/>
              </a:spcAft>
              <a:buFont typeface="Arial" panose="020B0604020202020204" pitchFamily="34" charset="0"/>
              <a:buNone/>
              <a:defRPr/>
            </a:pPr>
            <a:r>
              <a:rPr kumimoji="1" lang="zh-CN" altLang="en-US" dirty="0" smtClean="0"/>
              <a:t>实验内容</a:t>
            </a:r>
            <a:endParaRPr kumimoji="1" lang="zh-CN" altLang="en-US" dirty="0"/>
          </a:p>
        </p:txBody>
      </p:sp>
      <p:grpSp>
        <p:nvGrpSpPr>
          <p:cNvPr id="4" name="组合 22"/>
          <p:cNvGrpSpPr/>
          <p:nvPr/>
        </p:nvGrpSpPr>
        <p:grpSpPr>
          <a:xfrm>
            <a:off x="4174557" y="3477426"/>
            <a:ext cx="794889" cy="623974"/>
            <a:chOff x="3654425" y="5089525"/>
            <a:chExt cx="1860550" cy="1460500"/>
          </a:xfrm>
          <a:solidFill>
            <a:schemeClr val="accent2">
              <a:lumMod val="20000"/>
              <a:lumOff val="80000"/>
            </a:schemeClr>
          </a:solidFill>
        </p:grpSpPr>
        <p:sp>
          <p:nvSpPr>
            <p:cNvPr id="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1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1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grpSp>
    </p:spTree>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19163" y="2200275"/>
            <a:ext cx="2014537" cy="1343025"/>
          </a:xfrm>
        </p:spPr>
        <p:txBody>
          <a:bodyPr rtlCol="0">
            <a:normAutofit fontScale="70000" lnSpcReduction="20000"/>
          </a:bodyPr>
          <a:lstStyle/>
          <a:p>
            <a:pPr fontAlgn="auto">
              <a:spcAft>
                <a:spcPts val="0"/>
              </a:spcAft>
              <a:buFont typeface="Arial" panose="020B0604020202020204" pitchFamily="34" charset="0"/>
              <a:buNone/>
              <a:defRPr/>
            </a:pPr>
            <a:r>
              <a:rPr kumimoji="1" lang="zh-CN" altLang="en-US" dirty="0"/>
              <a:t>目录</a:t>
            </a:r>
          </a:p>
        </p:txBody>
      </p:sp>
      <p:sp>
        <p:nvSpPr>
          <p:cNvPr id="3" name="文本占位符 2"/>
          <p:cNvSpPr>
            <a:spLocks noGrp="1"/>
          </p:cNvSpPr>
          <p:nvPr>
            <p:ph type="body" sz="quarter" idx="11"/>
          </p:nvPr>
        </p:nvSpPr>
        <p:spPr>
          <a:xfrm>
            <a:off x="919163" y="3543300"/>
            <a:ext cx="2014537" cy="585788"/>
          </a:xfrm>
        </p:spPr>
        <p:txBody>
          <a:bodyPr rtlCol="0">
            <a:normAutofit/>
          </a:bodyPr>
          <a:lstStyle/>
          <a:p>
            <a:pPr fontAlgn="auto">
              <a:spcAft>
                <a:spcPts val="0"/>
              </a:spcAft>
              <a:buFont typeface="Arial" panose="020B0604020202020204" pitchFamily="34" charset="0"/>
              <a:buNone/>
              <a:defRPr/>
            </a:pPr>
            <a:r>
              <a:rPr kumimoji="1" lang="en-US" altLang="zh-CN" dirty="0"/>
              <a:t>CONTENTS</a:t>
            </a:r>
            <a:endParaRPr kumimoji="1" lang="zh-CN" altLang="en-US" dirty="0"/>
          </a:p>
        </p:txBody>
      </p:sp>
      <p:sp>
        <p:nvSpPr>
          <p:cNvPr id="4" name="文本占位符 3"/>
          <p:cNvSpPr>
            <a:spLocks noGrp="1"/>
          </p:cNvSpPr>
          <p:nvPr>
            <p:ph type="body" sz="quarter" idx="12"/>
          </p:nvPr>
        </p:nvSpPr>
        <p:spPr>
          <a:xfrm>
            <a:off x="4837113" y="947738"/>
            <a:ext cx="3155950" cy="590550"/>
          </a:xfrm>
        </p:spPr>
        <p:txBody>
          <a:bodyPr rtlCol="0">
            <a:normAutofit fontScale="77500" lnSpcReduction="20000"/>
          </a:bodyPr>
          <a:lstStyle/>
          <a:p>
            <a:pPr fontAlgn="auto">
              <a:spcAft>
                <a:spcPts val="0"/>
              </a:spcAft>
              <a:buFont typeface="Arial" panose="020B0604020202020204" pitchFamily="34" charset="0"/>
              <a:buNone/>
              <a:defRPr/>
            </a:pPr>
            <a:r>
              <a:rPr lang="zh-CN" altLang="en-US" kern="0" dirty="0">
                <a:solidFill>
                  <a:srgbClr val="676661"/>
                </a:solidFill>
                <a:latin typeface="微软雅黑" panose="020B0503020204020204" pitchFamily="34" charset="-122"/>
                <a:ea typeface="微软雅黑" panose="020B0503020204020204" pitchFamily="34" charset="-122"/>
              </a:rPr>
              <a:t>第一部分 </a:t>
            </a:r>
            <a:r>
              <a:rPr lang="en-US" altLang="zh-CN" dirty="0" smtClean="0">
                <a:solidFill>
                  <a:srgbClr val="676661"/>
                </a:solidFill>
              </a:rPr>
              <a:t>『</a:t>
            </a:r>
            <a:r>
              <a:rPr lang="zh-CN" altLang="en-US" kern="0" dirty="0">
                <a:solidFill>
                  <a:srgbClr val="676661"/>
                </a:solidFill>
                <a:latin typeface="微软雅黑" panose="020B0503020204020204" pitchFamily="34" charset="-122"/>
                <a:ea typeface="微软雅黑" panose="020B0503020204020204" pitchFamily="34" charset="-122"/>
              </a:rPr>
              <a:t>选题依据</a:t>
            </a:r>
            <a:r>
              <a:rPr lang="en-US" altLang="zh-CN" dirty="0" smtClean="0">
                <a:solidFill>
                  <a:srgbClr val="676661"/>
                </a:solidFill>
              </a:rPr>
              <a:t>』</a:t>
            </a:r>
            <a:endParaRPr lang="zh-CN" altLang="en-US" kern="0" dirty="0">
              <a:solidFill>
                <a:srgbClr val="676661"/>
              </a:solidFill>
              <a:latin typeface="微软雅黑" panose="020B0503020204020204" pitchFamily="34" charset="-122"/>
              <a:ea typeface="微软雅黑" panose="020B0503020204020204" pitchFamily="34" charset="-122"/>
            </a:endParaRPr>
          </a:p>
        </p:txBody>
      </p:sp>
      <p:sp>
        <p:nvSpPr>
          <p:cNvPr id="5" name="文本占位符 4"/>
          <p:cNvSpPr>
            <a:spLocks noGrp="1"/>
          </p:cNvSpPr>
          <p:nvPr>
            <p:ph type="body" sz="quarter" idx="13"/>
          </p:nvPr>
        </p:nvSpPr>
        <p:spPr>
          <a:xfrm>
            <a:off x="4837113" y="2043113"/>
            <a:ext cx="3155950" cy="590550"/>
          </a:xfrm>
        </p:spPr>
        <p:txBody>
          <a:bodyPr rtlCol="0">
            <a:normAutofit fontScale="77500" lnSpcReduction="20000"/>
          </a:bodyPr>
          <a:lstStyle/>
          <a:p>
            <a:pPr fontAlgn="auto">
              <a:spcAft>
                <a:spcPts val="0"/>
              </a:spcAft>
              <a:buFont typeface="Arial" panose="020B0604020202020204" pitchFamily="34" charset="0"/>
              <a:buNone/>
              <a:defRPr/>
            </a:pPr>
            <a:r>
              <a:rPr lang="zh-CN" altLang="en-US" kern="0" dirty="0">
                <a:solidFill>
                  <a:srgbClr val="676661"/>
                </a:solidFill>
                <a:latin typeface="微软雅黑" panose="020B0503020204020204" pitchFamily="34" charset="-122"/>
                <a:ea typeface="微软雅黑" panose="020B0503020204020204" pitchFamily="34" charset="-122"/>
              </a:rPr>
              <a:t>第二部分 </a:t>
            </a:r>
            <a:r>
              <a:rPr lang="en-US" altLang="zh-CN" dirty="0" smtClean="0">
                <a:solidFill>
                  <a:srgbClr val="676661"/>
                </a:solidFill>
              </a:rPr>
              <a:t>『</a:t>
            </a:r>
            <a:r>
              <a:rPr lang="zh-CN" altLang="en-US" kern="0" dirty="0" smtClean="0">
                <a:solidFill>
                  <a:srgbClr val="676661"/>
                </a:solidFill>
                <a:latin typeface="微软雅黑" panose="020B0503020204020204" pitchFamily="34" charset="-122"/>
                <a:ea typeface="微软雅黑" panose="020B0503020204020204" pitchFamily="34" charset="-122"/>
              </a:rPr>
              <a:t>实验内容</a:t>
            </a:r>
            <a:r>
              <a:rPr lang="en-US" altLang="zh-CN" dirty="0" smtClean="0">
                <a:solidFill>
                  <a:srgbClr val="676661"/>
                </a:solidFill>
              </a:rPr>
              <a:t>』</a:t>
            </a:r>
            <a:endParaRPr lang="zh-CN" altLang="en-US" kern="0" dirty="0">
              <a:solidFill>
                <a:srgbClr val="676661"/>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4"/>
          </p:nvPr>
        </p:nvSpPr>
        <p:spPr>
          <a:xfrm>
            <a:off x="4837113" y="3138488"/>
            <a:ext cx="3155950" cy="590550"/>
          </a:xfrm>
        </p:spPr>
        <p:txBody>
          <a:bodyPr rtlCol="0">
            <a:normAutofit fontScale="77500" lnSpcReduction="20000"/>
          </a:bodyPr>
          <a:lstStyle/>
          <a:p>
            <a:pPr fontAlgn="auto">
              <a:spcAft>
                <a:spcPts val="0"/>
              </a:spcAft>
              <a:buFont typeface="Arial" panose="020B0604020202020204" pitchFamily="34" charset="0"/>
              <a:buNone/>
              <a:defRPr/>
            </a:pPr>
            <a:r>
              <a:rPr lang="zh-CN" altLang="en-US" kern="0" dirty="0">
                <a:solidFill>
                  <a:srgbClr val="676661"/>
                </a:solidFill>
                <a:latin typeface="微软雅黑" panose="020B0503020204020204" pitchFamily="34" charset="-122"/>
                <a:ea typeface="微软雅黑" panose="020B0503020204020204" pitchFamily="34" charset="-122"/>
              </a:rPr>
              <a:t>第三部分 </a:t>
            </a:r>
            <a:r>
              <a:rPr lang="en-US" altLang="zh-CN" dirty="0" smtClean="0">
                <a:solidFill>
                  <a:srgbClr val="676661"/>
                </a:solidFill>
              </a:rPr>
              <a:t>『</a:t>
            </a:r>
            <a:r>
              <a:rPr lang="zh-CN" altLang="en-US" kern="0" dirty="0" smtClean="0">
                <a:solidFill>
                  <a:srgbClr val="676661"/>
                </a:solidFill>
                <a:latin typeface="微软雅黑" panose="020B0503020204020204" pitchFamily="34" charset="-122"/>
                <a:ea typeface="微软雅黑" panose="020B0503020204020204" pitchFamily="34" charset="-122"/>
              </a:rPr>
              <a:t>结　　论</a:t>
            </a:r>
            <a:r>
              <a:rPr lang="en-US" altLang="zh-CN" dirty="0" smtClean="0">
                <a:solidFill>
                  <a:srgbClr val="676661"/>
                </a:solidFill>
              </a:rPr>
              <a:t>』</a:t>
            </a:r>
            <a:endParaRPr lang="zh-CN" altLang="en-US" kern="0" dirty="0">
              <a:solidFill>
                <a:srgbClr val="676661"/>
              </a:solidFill>
              <a:latin typeface="微软雅黑" panose="020B0503020204020204" pitchFamily="34" charset="-122"/>
              <a:ea typeface="微软雅黑" panose="020B0503020204020204" pitchFamily="34" charset="-122"/>
            </a:endParaRPr>
          </a:p>
        </p:txBody>
      </p:sp>
      <p:sp>
        <p:nvSpPr>
          <p:cNvPr id="7" name="文本占位符 6"/>
          <p:cNvSpPr>
            <a:spLocks noGrp="1"/>
          </p:cNvSpPr>
          <p:nvPr>
            <p:ph type="body" sz="quarter" idx="15"/>
          </p:nvPr>
        </p:nvSpPr>
        <p:spPr>
          <a:xfrm>
            <a:off x="4837113" y="4233863"/>
            <a:ext cx="3155950" cy="590550"/>
          </a:xfrm>
        </p:spPr>
        <p:txBody>
          <a:bodyPr rtlCol="0">
            <a:normAutofit fontScale="77500" lnSpcReduction="20000"/>
          </a:bodyPr>
          <a:lstStyle/>
          <a:p>
            <a:pPr fontAlgn="auto">
              <a:spcAft>
                <a:spcPts val="0"/>
              </a:spcAft>
              <a:buFont typeface="Arial" panose="020B0604020202020204" pitchFamily="34" charset="0"/>
              <a:buNone/>
              <a:defRPr/>
            </a:pPr>
            <a:r>
              <a:rPr lang="zh-CN" altLang="en-US" kern="0" dirty="0">
                <a:solidFill>
                  <a:srgbClr val="676661"/>
                </a:solidFill>
                <a:latin typeface="微软雅黑" panose="020B0503020204020204" pitchFamily="34" charset="-122"/>
                <a:ea typeface="微软雅黑" panose="020B0503020204020204" pitchFamily="34" charset="-122"/>
              </a:rPr>
              <a:t>第四部分 </a:t>
            </a:r>
            <a:r>
              <a:rPr lang="en-US" altLang="zh-CN" dirty="0" smtClean="0">
                <a:solidFill>
                  <a:srgbClr val="676661"/>
                </a:solidFill>
              </a:rPr>
              <a:t>『</a:t>
            </a:r>
            <a:r>
              <a:rPr lang="zh-CN" altLang="en-US" kern="0" dirty="0" smtClean="0">
                <a:solidFill>
                  <a:srgbClr val="676661"/>
                </a:solidFill>
                <a:latin typeface="微软雅黑" panose="020B0503020204020204" pitchFamily="34" charset="-122"/>
                <a:ea typeface="微软雅黑" panose="020B0503020204020204" pitchFamily="34" charset="-122"/>
              </a:rPr>
              <a:t>参考文献</a:t>
            </a:r>
            <a:r>
              <a:rPr lang="en-US" altLang="zh-CN" dirty="0" smtClean="0">
                <a:solidFill>
                  <a:srgbClr val="676661"/>
                </a:solidFill>
              </a:rPr>
              <a:t>』</a:t>
            </a:r>
            <a:endParaRPr lang="zh-CN" altLang="en-US" kern="0" dirty="0">
              <a:solidFill>
                <a:srgbClr val="676661"/>
              </a:solidFill>
              <a:latin typeface="微软雅黑" panose="020B0503020204020204" pitchFamily="34" charset="-122"/>
              <a:ea typeface="微软雅黑" panose="020B0503020204020204" pitchFamily="34" charset="-122"/>
            </a:endParaRPr>
          </a:p>
        </p:txBody>
      </p:sp>
      <p:sp>
        <p:nvSpPr>
          <p:cNvPr id="8" name="文本占位符 7"/>
          <p:cNvSpPr>
            <a:spLocks noGrp="1"/>
          </p:cNvSpPr>
          <p:nvPr>
            <p:ph type="body" sz="quarter" idx="16"/>
          </p:nvPr>
        </p:nvSpPr>
        <p:spPr>
          <a:xfrm>
            <a:off x="4837113" y="5329238"/>
            <a:ext cx="3155950" cy="590550"/>
          </a:xfrm>
        </p:spPr>
        <p:txBody>
          <a:bodyPr rtlCol="0">
            <a:normAutofit fontScale="77500" lnSpcReduction="20000"/>
          </a:bodyPr>
          <a:lstStyle/>
          <a:p>
            <a:pPr fontAlgn="auto">
              <a:spcAft>
                <a:spcPts val="0"/>
              </a:spcAft>
              <a:buFont typeface="Arial" panose="020B0604020202020204" pitchFamily="34" charset="0"/>
              <a:buNone/>
              <a:defRPr/>
            </a:pPr>
            <a:r>
              <a:rPr lang="zh-CN" altLang="en-US" kern="0" dirty="0">
                <a:solidFill>
                  <a:srgbClr val="676661"/>
                </a:solidFill>
                <a:latin typeface="微软雅黑" panose="020B0503020204020204" pitchFamily="34" charset="-122"/>
                <a:ea typeface="微软雅黑" panose="020B0503020204020204" pitchFamily="34" charset="-122"/>
              </a:rPr>
              <a:t>第五部分 </a:t>
            </a:r>
            <a:r>
              <a:rPr lang="en-US" altLang="zh-CN" dirty="0" smtClean="0">
                <a:solidFill>
                  <a:srgbClr val="676661"/>
                </a:solidFill>
              </a:rPr>
              <a:t>『</a:t>
            </a:r>
            <a:r>
              <a:rPr lang="zh-CN" altLang="en-US" kern="0" dirty="0" smtClean="0">
                <a:solidFill>
                  <a:srgbClr val="676661"/>
                </a:solidFill>
                <a:latin typeface="微软雅黑" panose="020B0503020204020204" pitchFamily="34" charset="-122"/>
                <a:ea typeface="微软雅黑" panose="020B0503020204020204" pitchFamily="34" charset="-122"/>
              </a:rPr>
              <a:t>致　　谢</a:t>
            </a:r>
            <a:r>
              <a:rPr lang="en-US" altLang="zh-CN" dirty="0" smtClean="0">
                <a:solidFill>
                  <a:srgbClr val="676661"/>
                </a:solidFill>
              </a:rPr>
              <a:t>』</a:t>
            </a:r>
            <a:endParaRPr lang="zh-CN" altLang="en-US" kern="0" dirty="0">
              <a:solidFill>
                <a:srgbClr val="676661"/>
              </a:solidFill>
              <a:latin typeface="微软雅黑" panose="020B0503020204020204" pitchFamily="34" charset="-122"/>
              <a:ea typeface="微软雅黑" panose="020B0503020204020204" pitchFamily="34" charset="-122"/>
            </a:endParaRPr>
          </a:p>
        </p:txBody>
      </p:sp>
      <p:sp>
        <p:nvSpPr>
          <p:cNvPr id="9" name="三角形 8"/>
          <p:cNvSpPr/>
          <p:nvPr/>
        </p:nvSpPr>
        <p:spPr>
          <a:xfrm rot="5400000">
            <a:off x="4550569" y="1107281"/>
            <a:ext cx="255588" cy="219075"/>
          </a:xfrm>
          <a:prstGeom prst="triangl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kumimoji="1" lang="zh-CN" altLang="en-US"/>
          </a:p>
        </p:txBody>
      </p:sp>
      <p:sp>
        <p:nvSpPr>
          <p:cNvPr id="10" name="三角形 9"/>
          <p:cNvSpPr/>
          <p:nvPr/>
        </p:nvSpPr>
        <p:spPr>
          <a:xfrm rot="5400000">
            <a:off x="4550569" y="5515769"/>
            <a:ext cx="255587" cy="219075"/>
          </a:xfrm>
          <a:prstGeom prst="triangl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kumimoji="1" lang="zh-CN" altLang="en-US"/>
          </a:p>
        </p:txBody>
      </p:sp>
      <p:sp>
        <p:nvSpPr>
          <p:cNvPr id="11" name="三角形 10"/>
          <p:cNvSpPr/>
          <p:nvPr/>
        </p:nvSpPr>
        <p:spPr>
          <a:xfrm rot="5400000">
            <a:off x="4550569" y="2209006"/>
            <a:ext cx="255588" cy="219075"/>
          </a:xfrm>
          <a:prstGeom prst="triangl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kumimoji="1" lang="zh-CN" altLang="en-US"/>
          </a:p>
        </p:txBody>
      </p:sp>
      <p:sp>
        <p:nvSpPr>
          <p:cNvPr id="12" name="三角形 11"/>
          <p:cNvSpPr/>
          <p:nvPr/>
        </p:nvSpPr>
        <p:spPr>
          <a:xfrm rot="5400000">
            <a:off x="4550569" y="3310731"/>
            <a:ext cx="255588" cy="219075"/>
          </a:xfrm>
          <a:prstGeom prst="triangl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kumimoji="1" lang="zh-CN" altLang="en-US"/>
          </a:p>
        </p:txBody>
      </p:sp>
      <p:sp>
        <p:nvSpPr>
          <p:cNvPr id="13" name="三角形 12"/>
          <p:cNvSpPr/>
          <p:nvPr/>
        </p:nvSpPr>
        <p:spPr>
          <a:xfrm rot="5400000">
            <a:off x="4550569" y="4412456"/>
            <a:ext cx="255588" cy="219075"/>
          </a:xfrm>
          <a:prstGeom prst="triangl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7" fontAlgn="auto">
              <a:spcBef>
                <a:spcPts val="0"/>
              </a:spcBef>
              <a:spcAft>
                <a:spcPts val="0"/>
              </a:spcAft>
              <a:defRPr/>
            </a:pPr>
            <a:endParaRPr kumimoji="1" lang="zh-CN" altLang="en-US"/>
          </a:p>
        </p:txBody>
      </p:sp>
    </p:spTree>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3287713" y="2643188"/>
            <a:ext cx="2560637" cy="715962"/>
          </a:xfrm>
        </p:spPr>
        <p:txBody>
          <a:bodyPr rtlCol="0">
            <a:normAutofit fontScale="92500"/>
          </a:bodyPr>
          <a:lstStyle/>
          <a:p>
            <a:pPr fontAlgn="auto">
              <a:spcAft>
                <a:spcPts val="0"/>
              </a:spcAft>
              <a:buFont typeface="Arial" panose="020B0604020202020204" pitchFamily="34" charset="0"/>
              <a:buNone/>
              <a:defRPr/>
            </a:pPr>
            <a:r>
              <a:rPr kumimoji="1" lang="zh-CN" altLang="en-US" dirty="0" smtClean="0"/>
              <a:t>材料合成</a:t>
            </a:r>
            <a:endParaRPr kumimoji="1" lang="zh-CN" altLang="en-US" dirty="0"/>
          </a:p>
        </p:txBody>
      </p:sp>
    </p:spTree>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6E0E4"/>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smtClean="0"/>
              <a:t>2</a:t>
            </a:r>
            <a:endParaRPr kumimoji="1" lang="zh-CN" altLang="en-US" dirty="0"/>
          </a:p>
        </p:txBody>
      </p:sp>
      <p:sp>
        <p:nvSpPr>
          <p:cNvPr id="3" name="文本占位符 2"/>
          <p:cNvSpPr>
            <a:spLocks noGrp="1"/>
          </p:cNvSpPr>
          <p:nvPr>
            <p:ph type="body" sz="quarter" idx="12"/>
          </p:nvPr>
        </p:nvSpPr>
        <p:spPr>
          <a:xfrm>
            <a:off x="877888" y="100013"/>
            <a:ext cx="7307262" cy="906462"/>
          </a:xfrm>
        </p:spPr>
        <p:txBody>
          <a:bodyPr>
            <a:normAutofit/>
          </a:bodyPr>
          <a:lstStyle/>
          <a:p>
            <a:r>
              <a:rPr kumimoji="1" lang="zh-CN" altLang="en-US" sz="3600" b="0" dirty="0">
                <a:solidFill>
                  <a:srgbClr val="666560"/>
                </a:solidFill>
                <a:latin typeface="微软雅黑" panose="020B0503020204020204" pitchFamily="34" charset="-122"/>
                <a:ea typeface="微软雅黑" panose="020B0503020204020204" pitchFamily="34" charset="-122"/>
              </a:rPr>
              <a:t>实验内容</a:t>
            </a:r>
            <a:r>
              <a:rPr kumimoji="1" lang="en-US" altLang="zh-CN" sz="3600" b="0" dirty="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材料的制备与表征</a:t>
            </a:r>
          </a:p>
        </p:txBody>
      </p:sp>
      <p:graphicFrame>
        <p:nvGraphicFramePr>
          <p:cNvPr id="1079" name="Object 55"/>
          <p:cNvGraphicFramePr>
            <a:graphicFrameLocks noChangeAspect="1"/>
          </p:cNvGraphicFramePr>
          <p:nvPr/>
        </p:nvGraphicFramePr>
        <p:xfrm>
          <a:off x="1362075" y="958850"/>
          <a:ext cx="6323013" cy="2055813"/>
        </p:xfrm>
        <a:graphic>
          <a:graphicData uri="http://schemas.openxmlformats.org/presentationml/2006/ole">
            <mc:AlternateContent xmlns:mc="http://schemas.openxmlformats.org/markup-compatibility/2006">
              <mc:Choice xmlns:v="urn:schemas-microsoft-com:vml" Requires="v">
                <p:oleObj spid="_x0000_s1118" name="CS ChemDraw Drawing" r:id="rId4" imgW="4090132" imgH="1330311" progId="">
                  <p:embed/>
                </p:oleObj>
              </mc:Choice>
              <mc:Fallback>
                <p:oleObj name="CS ChemDraw Drawing" r:id="rId4" imgW="4090132" imgH="1330311" progId="">
                  <p:embed/>
                  <p:pic>
                    <p:nvPicPr>
                      <p:cNvPr id="0" name="Picture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2075" y="958850"/>
                        <a:ext cx="6323013" cy="2055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3" name="Object 59"/>
          <p:cNvGraphicFramePr>
            <a:graphicFrameLocks noChangeAspect="1"/>
          </p:cNvGraphicFramePr>
          <p:nvPr/>
        </p:nvGraphicFramePr>
        <p:xfrm>
          <a:off x="877888" y="3151188"/>
          <a:ext cx="7527925" cy="3482975"/>
        </p:xfrm>
        <a:graphic>
          <a:graphicData uri="http://schemas.openxmlformats.org/presentationml/2006/ole">
            <mc:AlternateContent xmlns:mc="http://schemas.openxmlformats.org/markup-compatibility/2006">
              <mc:Choice xmlns:v="urn:schemas-microsoft-com:vml" Requires="v">
                <p:oleObj spid="_x0000_s1119" name="CS ChemDraw Drawing" r:id="rId6" imgW="6190701" imgH="2863816" progId="">
                  <p:embed/>
                </p:oleObj>
              </mc:Choice>
              <mc:Fallback>
                <p:oleObj name="CS ChemDraw Drawing" r:id="rId6" imgW="6190701" imgH="2863816" progId="">
                  <p:embed/>
                  <p:pic>
                    <p:nvPicPr>
                      <p:cNvPr id="0" name="Picture 5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888" y="3151188"/>
                        <a:ext cx="7527925" cy="3482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6E0E4"/>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smtClean="0"/>
              <a:t>2</a:t>
            </a:r>
            <a:endParaRPr kumimoji="1" lang="zh-CN" altLang="en-US" dirty="0"/>
          </a:p>
        </p:txBody>
      </p:sp>
      <p:sp>
        <p:nvSpPr>
          <p:cNvPr id="3" name="文本占位符 2"/>
          <p:cNvSpPr>
            <a:spLocks noGrp="1"/>
          </p:cNvSpPr>
          <p:nvPr>
            <p:ph type="body" sz="quarter" idx="12"/>
          </p:nvPr>
        </p:nvSpPr>
        <p:spPr>
          <a:xfrm>
            <a:off x="877888" y="214313"/>
            <a:ext cx="6781800" cy="463550"/>
          </a:xfrm>
        </p:spPr>
        <p:txBody>
          <a:bodyPr rtlCol="0">
            <a:noAutofit/>
          </a:bodyPr>
          <a:lstStyle/>
          <a:p>
            <a:pPr fontAlgn="auto">
              <a:spcAft>
                <a:spcPts val="0"/>
              </a:spcAft>
              <a:buFont typeface="Arial" panose="020B0604020202020204" pitchFamily="34" charset="0"/>
              <a:buNone/>
              <a:defRPr/>
            </a:pPr>
            <a:r>
              <a:rPr kumimoji="1" lang="zh-CN" altLang="en-US" sz="3600" b="0" dirty="0">
                <a:solidFill>
                  <a:srgbClr val="666560"/>
                </a:solidFill>
                <a:latin typeface="微软雅黑" panose="020B0503020204020204" pitchFamily="34" charset="-122"/>
                <a:ea typeface="微软雅黑" panose="020B0503020204020204" pitchFamily="34" charset="-122"/>
              </a:rPr>
              <a:t>实验内容</a:t>
            </a:r>
            <a:r>
              <a:rPr kumimoji="1" lang="en-US" altLang="zh-CN" sz="3600" b="0" dirty="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材料的制备与表征</a:t>
            </a:r>
          </a:p>
        </p:txBody>
      </p:sp>
      <p:sp>
        <p:nvSpPr>
          <p:cNvPr id="15371" name="Rectangle 2"/>
          <p:cNvSpPr>
            <a:spLocks noChangeArrowheads="1"/>
          </p:cNvSpPr>
          <p:nvPr/>
        </p:nvSpPr>
        <p:spPr bwMode="auto">
          <a:xfrm>
            <a:off x="877888" y="677863"/>
            <a:ext cx="15447962" cy="46037"/>
          </a:xfrm>
          <a:prstGeom prst="rect">
            <a:avLst/>
          </a:prstGeom>
          <a:noFill/>
          <a:ln w="9525">
            <a:noFill/>
            <a:miter lim="800000"/>
            <a:headEnd/>
            <a:tailEnd/>
          </a:ln>
        </p:spPr>
        <p:txBody>
          <a:bodyPr anchor="ctr">
            <a:spAutoFit/>
          </a:bodyPr>
          <a:lstStyle/>
          <a:p>
            <a:endParaRPr lang="zh-CN" altLang="en-US">
              <a:latin typeface="Calibri" pitchFamily="34" charset="0"/>
              <a:ea typeface="等线" charset="-122"/>
            </a:endParaRPr>
          </a:p>
        </p:txBody>
      </p:sp>
      <p:graphicFrame>
        <p:nvGraphicFramePr>
          <p:cNvPr id="15368" name="Object 8"/>
          <p:cNvGraphicFramePr>
            <a:graphicFrameLocks noChangeAspect="1"/>
          </p:cNvGraphicFramePr>
          <p:nvPr/>
        </p:nvGraphicFramePr>
        <p:xfrm>
          <a:off x="660400" y="892175"/>
          <a:ext cx="7278688" cy="5130800"/>
        </p:xfrm>
        <a:graphic>
          <a:graphicData uri="http://schemas.openxmlformats.org/presentationml/2006/ole">
            <mc:AlternateContent xmlns:mc="http://schemas.openxmlformats.org/markup-compatibility/2006">
              <mc:Choice xmlns:v="urn:schemas-microsoft-com:vml" Requires="v">
                <p:oleObj spid="_x0000_s15393" name="Graph" r:id="rId4" imgW="4276954" imgH="3022397" progId="Origin50.Graph">
                  <p:embed/>
                </p:oleObj>
              </mc:Choice>
              <mc:Fallback>
                <p:oleObj name="Graph" r:id="rId4" imgW="4276954" imgH="3022397" progId="Origin50.Graph">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400" y="892175"/>
                        <a:ext cx="7278688" cy="5130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24"/>
          <p:cNvSpPr>
            <a:spLocks noChangeArrowheads="1"/>
          </p:cNvSpPr>
          <p:nvPr/>
        </p:nvSpPr>
        <p:spPr bwMode="auto">
          <a:xfrm>
            <a:off x="713537" y="2468971"/>
            <a:ext cx="1403885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764514739"/>
              </p:ext>
            </p:extLst>
          </p:nvPr>
        </p:nvGraphicFramePr>
        <p:xfrm>
          <a:off x="556783" y="2005148"/>
          <a:ext cx="7716926" cy="1423852"/>
        </p:xfrm>
        <a:graphic>
          <a:graphicData uri="http://schemas.openxmlformats.org/presentationml/2006/ole">
            <mc:AlternateContent xmlns:mc="http://schemas.openxmlformats.org/markup-compatibility/2006">
              <mc:Choice xmlns:v="urn:schemas-microsoft-com:vml" Requires="v">
                <p:oleObj spid="_x0000_s15394" name="CS ChemDraw Drawing" r:id="rId6" imgW="4182848" imgH="766222" progId="ChemDraw.Document.6.0">
                  <p:embed/>
                </p:oleObj>
              </mc:Choice>
              <mc:Fallback>
                <p:oleObj name="CS ChemDraw Drawing" r:id="rId6" imgW="4182848" imgH="766222" progId="ChemDraw.Document.6.0">
                  <p:embed/>
                  <p:pic>
                    <p:nvPicPr>
                      <p:cNvPr id="0"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783" y="2005148"/>
                        <a:ext cx="7716926" cy="1423852"/>
                      </a:xfrm>
                      <a:prstGeom prst="rect">
                        <a:avLst/>
                      </a:prstGeom>
                      <a:noFill/>
                    </p:spPr>
                  </p:pic>
                </p:oleObj>
              </mc:Fallback>
            </mc:AlternateContent>
          </a:graphicData>
        </a:graphic>
      </p:graphicFrame>
    </p:spTree>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6E0E4"/>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smtClean="0"/>
              <a:t>2</a:t>
            </a:r>
            <a:endParaRPr kumimoji="1" lang="zh-CN" altLang="en-US" dirty="0"/>
          </a:p>
        </p:txBody>
      </p:sp>
      <p:sp>
        <p:nvSpPr>
          <p:cNvPr id="3" name="文本占位符 2"/>
          <p:cNvSpPr>
            <a:spLocks noGrp="1"/>
          </p:cNvSpPr>
          <p:nvPr>
            <p:ph type="body" sz="quarter" idx="12"/>
          </p:nvPr>
        </p:nvSpPr>
        <p:spPr>
          <a:xfrm>
            <a:off x="877888" y="214313"/>
            <a:ext cx="6920638" cy="463550"/>
          </a:xfrm>
        </p:spPr>
        <p:txBody>
          <a:bodyPr rtlCol="0">
            <a:noAutofit/>
          </a:bodyPr>
          <a:lstStyle/>
          <a:p>
            <a:pPr fontAlgn="auto">
              <a:spcAft>
                <a:spcPts val="0"/>
              </a:spcAft>
              <a:defRPr/>
            </a:pPr>
            <a:r>
              <a:rPr kumimoji="1" lang="zh-CN" altLang="en-US" sz="3600" b="0" dirty="0">
                <a:solidFill>
                  <a:srgbClr val="666560"/>
                </a:solidFill>
                <a:latin typeface="微软雅黑" panose="020B0503020204020204" pitchFamily="34" charset="-122"/>
                <a:ea typeface="微软雅黑" panose="020B0503020204020204" pitchFamily="34" charset="-122"/>
              </a:rPr>
              <a:t>实验内容</a:t>
            </a:r>
            <a:r>
              <a:rPr kumimoji="1" lang="en-US" altLang="zh-CN" sz="3600" b="0" dirty="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材料的制备与表征</a:t>
            </a:r>
          </a:p>
        </p:txBody>
      </p:sp>
      <p:sp>
        <p:nvSpPr>
          <p:cNvPr id="14347" name="Rectangle 2"/>
          <p:cNvSpPr>
            <a:spLocks noChangeArrowheads="1"/>
          </p:cNvSpPr>
          <p:nvPr/>
        </p:nvSpPr>
        <p:spPr bwMode="auto">
          <a:xfrm>
            <a:off x="877888" y="960438"/>
            <a:ext cx="14117637" cy="44450"/>
          </a:xfrm>
          <a:prstGeom prst="rect">
            <a:avLst/>
          </a:prstGeom>
          <a:noFill/>
          <a:ln w="9525">
            <a:noFill/>
            <a:miter lim="800000"/>
            <a:headEnd/>
            <a:tailEnd/>
          </a:ln>
        </p:spPr>
        <p:txBody>
          <a:bodyPr anchor="ctr">
            <a:spAutoFit/>
          </a:bodyPr>
          <a:lstStyle/>
          <a:p>
            <a:endParaRPr lang="zh-CN" altLang="en-US">
              <a:latin typeface="Calibri" pitchFamily="34" charset="0"/>
              <a:ea typeface="等线" charset="-122"/>
            </a:endParaRPr>
          </a:p>
        </p:txBody>
      </p:sp>
      <p:graphicFrame>
        <p:nvGraphicFramePr>
          <p:cNvPr id="14344" name="Object 8"/>
          <p:cNvGraphicFramePr>
            <a:graphicFrameLocks noChangeAspect="1"/>
          </p:cNvGraphicFramePr>
          <p:nvPr/>
        </p:nvGraphicFramePr>
        <p:xfrm>
          <a:off x="877888" y="960438"/>
          <a:ext cx="7013575" cy="5427662"/>
        </p:xfrm>
        <a:graphic>
          <a:graphicData uri="http://schemas.openxmlformats.org/presentationml/2006/ole">
            <mc:AlternateContent xmlns:mc="http://schemas.openxmlformats.org/markup-compatibility/2006">
              <mc:Choice xmlns:v="urn:schemas-microsoft-com:vml" Requires="v">
                <p:oleObj spid="_x0000_s14369" name="Graph" r:id="rId4" imgW="4023360" imgH="3108960" progId="Origin50.Graph">
                  <p:embed/>
                </p:oleObj>
              </mc:Choice>
              <mc:Fallback>
                <p:oleObj name="Graph" r:id="rId4" imgW="4023360" imgH="3108960" progId="Origin50.Graph">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888" y="960438"/>
                        <a:ext cx="7013575" cy="5427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24"/>
          <p:cNvSpPr>
            <a:spLocks noChangeArrowheads="1"/>
          </p:cNvSpPr>
          <p:nvPr/>
        </p:nvSpPr>
        <p:spPr bwMode="auto">
          <a:xfrm>
            <a:off x="0" y="-1"/>
            <a:ext cx="1006356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006749565"/>
              </p:ext>
            </p:extLst>
          </p:nvPr>
        </p:nvGraphicFramePr>
        <p:xfrm>
          <a:off x="715852" y="1219201"/>
          <a:ext cx="7337646" cy="2654367"/>
        </p:xfrm>
        <a:graphic>
          <a:graphicData uri="http://schemas.openxmlformats.org/presentationml/2006/ole">
            <mc:AlternateContent xmlns:mc="http://schemas.openxmlformats.org/markup-compatibility/2006">
              <mc:Choice xmlns:v="urn:schemas-microsoft-com:vml" Requires="v">
                <p:oleObj spid="_x0000_s14370" name="CS ChemDraw Drawing" r:id="rId6" imgW="6188680" imgH="2227613" progId="ChemDraw.Document.6.0">
                  <p:embed/>
                </p:oleObj>
              </mc:Choice>
              <mc:Fallback>
                <p:oleObj name="CS ChemDraw Drawing" r:id="rId6" imgW="6188680" imgH="2227613" progId="ChemDraw.Document.6.0">
                  <p:embed/>
                  <p:pic>
                    <p:nvPicPr>
                      <p:cNvPr id="0"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852" y="1219201"/>
                        <a:ext cx="7337646" cy="2654367"/>
                      </a:xfrm>
                      <a:prstGeom prst="rect">
                        <a:avLst/>
                      </a:prstGeom>
                      <a:noFill/>
                    </p:spPr>
                  </p:pic>
                </p:oleObj>
              </mc:Fallback>
            </mc:AlternateContent>
          </a:graphicData>
        </a:graphic>
      </p:graphicFrame>
    </p:spTree>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6E0E4"/>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smtClean="0"/>
              <a:t>2</a:t>
            </a:r>
            <a:endParaRPr kumimoji="1" lang="zh-CN" altLang="en-US" dirty="0"/>
          </a:p>
        </p:txBody>
      </p:sp>
      <p:sp>
        <p:nvSpPr>
          <p:cNvPr id="3" name="文本占位符 2"/>
          <p:cNvSpPr>
            <a:spLocks noGrp="1"/>
          </p:cNvSpPr>
          <p:nvPr>
            <p:ph type="body" sz="quarter" idx="12"/>
          </p:nvPr>
        </p:nvSpPr>
        <p:spPr>
          <a:xfrm>
            <a:off x="877888" y="100013"/>
            <a:ext cx="7381875" cy="920750"/>
          </a:xfrm>
        </p:spPr>
        <p:txBody>
          <a:bodyPr>
            <a:normAutofit/>
          </a:bodyPr>
          <a:lstStyle/>
          <a:p>
            <a:r>
              <a:rPr kumimoji="1" lang="zh-CN" altLang="en-US" sz="3600" b="0" dirty="0">
                <a:solidFill>
                  <a:srgbClr val="666560"/>
                </a:solidFill>
                <a:latin typeface="微软雅黑" panose="020B0503020204020204" pitchFamily="34" charset="-122"/>
                <a:ea typeface="微软雅黑" panose="020B0503020204020204" pitchFamily="34" charset="-122"/>
              </a:rPr>
              <a:t>实验内容</a:t>
            </a:r>
            <a:r>
              <a:rPr kumimoji="1" lang="en-US" altLang="zh-CN" sz="3600" b="0" dirty="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材料的制备与表征</a:t>
            </a:r>
          </a:p>
        </p:txBody>
      </p:sp>
      <p:pic>
        <p:nvPicPr>
          <p:cNvPr id="65539" name="图片 3"/>
          <p:cNvPicPr>
            <a:picLocks noChangeAspect="1"/>
          </p:cNvPicPr>
          <p:nvPr/>
        </p:nvPicPr>
        <p:blipFill>
          <a:blip r:embed="rId3"/>
          <a:srcRect/>
          <a:stretch>
            <a:fillRect/>
          </a:stretch>
        </p:blipFill>
        <p:spPr bwMode="auto">
          <a:xfrm>
            <a:off x="763588" y="884238"/>
            <a:ext cx="7900987" cy="5580062"/>
          </a:xfrm>
          <a:prstGeom prst="rect">
            <a:avLst/>
          </a:prstGeom>
          <a:noFill/>
          <a:ln w="9525">
            <a:noFill/>
            <a:miter lim="800000"/>
            <a:headEnd/>
            <a:tailEnd/>
          </a:ln>
        </p:spPr>
      </p:pic>
    </p:spTree>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6E0E4"/>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smtClean="0"/>
              <a:t>2</a:t>
            </a:r>
            <a:endParaRPr kumimoji="1" lang="zh-CN" altLang="en-US" dirty="0"/>
          </a:p>
        </p:txBody>
      </p:sp>
      <p:sp>
        <p:nvSpPr>
          <p:cNvPr id="3" name="文本占位符 2"/>
          <p:cNvSpPr>
            <a:spLocks noGrp="1"/>
          </p:cNvSpPr>
          <p:nvPr>
            <p:ph type="body" sz="quarter" idx="12"/>
          </p:nvPr>
        </p:nvSpPr>
        <p:spPr>
          <a:xfrm>
            <a:off x="877888" y="123825"/>
            <a:ext cx="6805612" cy="836613"/>
          </a:xfrm>
        </p:spPr>
        <p:txBody>
          <a:bodyPr>
            <a:normAutofit/>
          </a:bodyPr>
          <a:lstStyle/>
          <a:p>
            <a:r>
              <a:rPr kumimoji="1" lang="zh-CN" altLang="en-US" sz="3600" b="0" dirty="0">
                <a:solidFill>
                  <a:srgbClr val="666560"/>
                </a:solidFill>
                <a:latin typeface="微软雅黑" panose="020B0503020204020204" pitchFamily="34" charset="-122"/>
                <a:ea typeface="微软雅黑" panose="020B0503020204020204" pitchFamily="34" charset="-122"/>
              </a:rPr>
              <a:t>实验内容</a:t>
            </a:r>
            <a:r>
              <a:rPr kumimoji="1" lang="en-US" altLang="zh-CN" sz="3600" b="0" dirty="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材料的制备与表征</a:t>
            </a:r>
          </a:p>
        </p:txBody>
      </p:sp>
      <p:sp>
        <p:nvSpPr>
          <p:cNvPr id="13323" name="Rectangle 2"/>
          <p:cNvSpPr>
            <a:spLocks noChangeArrowheads="1"/>
          </p:cNvSpPr>
          <p:nvPr/>
        </p:nvSpPr>
        <p:spPr bwMode="auto">
          <a:xfrm>
            <a:off x="877888" y="1004888"/>
            <a:ext cx="13935075" cy="46037"/>
          </a:xfrm>
          <a:prstGeom prst="rect">
            <a:avLst/>
          </a:prstGeom>
          <a:noFill/>
          <a:ln w="9525">
            <a:noFill/>
            <a:miter lim="800000"/>
            <a:headEnd/>
            <a:tailEnd/>
          </a:ln>
        </p:spPr>
        <p:txBody>
          <a:bodyPr anchor="ctr">
            <a:spAutoFit/>
          </a:bodyPr>
          <a:lstStyle/>
          <a:p>
            <a:endParaRPr lang="zh-CN" altLang="en-US">
              <a:latin typeface="Calibri" pitchFamily="34" charset="0"/>
              <a:ea typeface="等线" charset="-122"/>
            </a:endParaRPr>
          </a:p>
        </p:txBody>
      </p:sp>
      <p:graphicFrame>
        <p:nvGraphicFramePr>
          <p:cNvPr id="13320" name="Object 8"/>
          <p:cNvGraphicFramePr>
            <a:graphicFrameLocks noChangeAspect="1"/>
          </p:cNvGraphicFramePr>
          <p:nvPr/>
        </p:nvGraphicFramePr>
        <p:xfrm>
          <a:off x="804863" y="960438"/>
          <a:ext cx="7534275" cy="5268912"/>
        </p:xfrm>
        <a:graphic>
          <a:graphicData uri="http://schemas.openxmlformats.org/presentationml/2006/ole">
            <mc:AlternateContent xmlns:mc="http://schemas.openxmlformats.org/markup-compatibility/2006">
              <mc:Choice xmlns:v="urn:schemas-microsoft-com:vml" Requires="v">
                <p:oleObj spid="_x0000_s13339" name="Graph" r:id="rId4" imgW="4276440" imgH="3022560" progId="Origin50.Graph">
                  <p:embed/>
                </p:oleObj>
              </mc:Choice>
              <mc:Fallback>
                <p:oleObj name="Graph" r:id="rId4" imgW="4276440" imgH="3022560" progId="Origin50.Graph">
                  <p:embed/>
                  <p:pic>
                    <p:nvPicPr>
                      <p:cNvPr id="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863" y="960438"/>
                        <a:ext cx="7534275" cy="5268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3287713" y="2643188"/>
            <a:ext cx="2560637" cy="715962"/>
          </a:xfrm>
        </p:spPr>
        <p:txBody>
          <a:bodyPr>
            <a:normAutofit/>
          </a:bodyPr>
          <a:lstStyle/>
          <a:p>
            <a:pPr>
              <a:lnSpc>
                <a:spcPct val="80000"/>
              </a:lnSpc>
            </a:pPr>
            <a:r>
              <a:rPr kumimoji="1" lang="zh-CN" altLang="en-US" sz="3600" dirty="0">
                <a:solidFill>
                  <a:srgbClr val="FBE5D6"/>
                </a:solidFill>
              </a:rPr>
              <a:t>胶束</a:t>
            </a:r>
            <a:r>
              <a:rPr kumimoji="1" lang="zh-CN" altLang="en-US" sz="3600" dirty="0" smtClean="0">
                <a:solidFill>
                  <a:srgbClr val="FBE5D6"/>
                </a:solidFill>
              </a:rPr>
              <a:t>化</a:t>
            </a:r>
            <a:r>
              <a:rPr kumimoji="1" lang="zh-CN" altLang="en-US" sz="3600" dirty="0" smtClean="0">
                <a:solidFill>
                  <a:srgbClr val="FBE5D6"/>
                </a:solidFill>
              </a:rPr>
              <a:t>表征</a:t>
            </a:r>
            <a:endParaRPr kumimoji="1" lang="zh-CN" altLang="en-US" sz="3600" dirty="0" smtClean="0">
              <a:solidFill>
                <a:srgbClr val="FBE5D6"/>
              </a:solidFill>
            </a:endParaRPr>
          </a:p>
        </p:txBody>
      </p:sp>
    </p:spTree>
  </p:cSld>
  <p:clrMapOvr>
    <a:masterClrMapping/>
  </p:clrMapOvr>
  <p:transition spd="slow">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6E0E4"/>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smtClean="0"/>
              <a:t>2</a:t>
            </a:r>
            <a:endParaRPr kumimoji="1" lang="zh-CN" altLang="en-US" dirty="0"/>
          </a:p>
        </p:txBody>
      </p:sp>
      <p:sp>
        <p:nvSpPr>
          <p:cNvPr id="3" name="文本占位符 2"/>
          <p:cNvSpPr>
            <a:spLocks noGrp="1"/>
          </p:cNvSpPr>
          <p:nvPr>
            <p:ph type="body" sz="quarter" idx="12"/>
          </p:nvPr>
        </p:nvSpPr>
        <p:spPr>
          <a:xfrm>
            <a:off x="877888" y="107950"/>
            <a:ext cx="7506568" cy="695325"/>
          </a:xfrm>
        </p:spPr>
        <p:txBody>
          <a:bodyPr>
            <a:noAutofit/>
          </a:bodyPr>
          <a:lstStyle/>
          <a:p>
            <a:r>
              <a:rPr kumimoji="1" lang="zh-CN" altLang="en-US" sz="3600" b="0" dirty="0">
                <a:solidFill>
                  <a:srgbClr val="666560"/>
                </a:solidFill>
                <a:latin typeface="微软雅黑" panose="020B0503020204020204" pitchFamily="34" charset="-122"/>
                <a:ea typeface="微软雅黑" panose="020B0503020204020204" pitchFamily="34" charset="-122"/>
              </a:rPr>
              <a:t>实验内容</a:t>
            </a:r>
            <a:r>
              <a:rPr kumimoji="1" lang="en-US" altLang="zh-CN" sz="3600" b="0" dirty="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体外的聚集行为研究</a:t>
            </a:r>
          </a:p>
        </p:txBody>
      </p:sp>
      <p:sp>
        <p:nvSpPr>
          <p:cNvPr id="71683" name="Rectangle 2"/>
          <p:cNvSpPr>
            <a:spLocks noChangeArrowheads="1"/>
          </p:cNvSpPr>
          <p:nvPr/>
        </p:nvSpPr>
        <p:spPr bwMode="auto">
          <a:xfrm>
            <a:off x="471488" y="1528763"/>
            <a:ext cx="10450512" cy="0"/>
          </a:xfrm>
          <a:prstGeom prst="rect">
            <a:avLst/>
          </a:prstGeom>
          <a:noFill/>
          <a:ln w="9525">
            <a:noFill/>
            <a:miter lim="800000"/>
            <a:headEnd/>
            <a:tailEnd/>
          </a:ln>
        </p:spPr>
        <p:txBody>
          <a:bodyPr anchor="ctr">
            <a:spAutoFit/>
          </a:bodyPr>
          <a:lstStyle/>
          <a:p>
            <a:endParaRPr lang="zh-CN" altLang="en-US">
              <a:latin typeface="Calibri" pitchFamily="34" charset="0"/>
              <a:ea typeface="等线" charset="-122"/>
            </a:endParaRPr>
          </a:p>
        </p:txBody>
      </p:sp>
      <p:sp>
        <p:nvSpPr>
          <p:cNvPr id="71684" name="Rectangle 4"/>
          <p:cNvSpPr>
            <a:spLocks noChangeArrowheads="1"/>
          </p:cNvSpPr>
          <p:nvPr/>
        </p:nvSpPr>
        <p:spPr bwMode="auto">
          <a:xfrm>
            <a:off x="0" y="828675"/>
            <a:ext cx="9144000" cy="0"/>
          </a:xfrm>
          <a:prstGeom prst="rect">
            <a:avLst/>
          </a:prstGeom>
          <a:noFill/>
          <a:ln w="9525">
            <a:noFill/>
            <a:miter lim="800000"/>
            <a:headEnd/>
            <a:tailEnd/>
          </a:ln>
        </p:spPr>
        <p:txBody>
          <a:bodyPr wrap="none" anchor="ctr">
            <a:spAutoFit/>
          </a:bodyPr>
          <a:lstStyle/>
          <a:p>
            <a:endParaRPr lang="zh-CN" altLang="en-US">
              <a:latin typeface="Calibri" pitchFamily="34" charset="0"/>
              <a:ea typeface="等线"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47" y="455612"/>
            <a:ext cx="7984705" cy="6114623"/>
          </a:xfrm>
          <a:prstGeom prst="rect">
            <a:avLst/>
          </a:prstGeom>
        </p:spPr>
      </p:pic>
    </p:spTree>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D6E0E4"/>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smtClean="0"/>
              <a:t>2</a:t>
            </a:r>
            <a:endParaRPr kumimoji="1" lang="zh-CN" altLang="en-US" dirty="0"/>
          </a:p>
        </p:txBody>
      </p:sp>
      <p:sp>
        <p:nvSpPr>
          <p:cNvPr id="3" name="文本占位符 2"/>
          <p:cNvSpPr>
            <a:spLocks noGrp="1"/>
          </p:cNvSpPr>
          <p:nvPr>
            <p:ph type="body" sz="quarter" idx="12"/>
          </p:nvPr>
        </p:nvSpPr>
        <p:spPr>
          <a:xfrm>
            <a:off x="877888" y="214313"/>
            <a:ext cx="7377838" cy="463550"/>
          </a:xfrm>
        </p:spPr>
        <p:txBody>
          <a:bodyPr rtlCol="0">
            <a:noAutofit/>
          </a:bodyPr>
          <a:lstStyle/>
          <a:p>
            <a:pPr fontAlgn="auto">
              <a:spcAft>
                <a:spcPts val="0"/>
              </a:spcAft>
              <a:buFont typeface="Arial" panose="020B0604020202020204" pitchFamily="34" charset="0"/>
              <a:buNone/>
              <a:defRPr/>
            </a:pPr>
            <a:r>
              <a:rPr kumimoji="1" lang="zh-CN" altLang="en-US" sz="3600" b="0" dirty="0">
                <a:solidFill>
                  <a:srgbClr val="666560"/>
                </a:solidFill>
                <a:latin typeface="微软雅黑" panose="020B0503020204020204" pitchFamily="34" charset="-122"/>
                <a:ea typeface="微软雅黑" panose="020B0503020204020204" pitchFamily="34" charset="-122"/>
              </a:rPr>
              <a:t>实验内容</a:t>
            </a:r>
            <a:r>
              <a:rPr kumimoji="1" lang="en-US" altLang="zh-CN" sz="3600" b="0" dirty="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体外的聚集行为研究</a:t>
            </a:r>
          </a:p>
        </p:txBody>
      </p:sp>
      <p:sp>
        <p:nvSpPr>
          <p:cNvPr id="12309" name="Rectangle 2"/>
          <p:cNvSpPr>
            <a:spLocks noChangeArrowheads="1"/>
          </p:cNvSpPr>
          <p:nvPr/>
        </p:nvSpPr>
        <p:spPr bwMode="auto">
          <a:xfrm>
            <a:off x="471488" y="1528763"/>
            <a:ext cx="10450512" cy="0"/>
          </a:xfrm>
          <a:prstGeom prst="rect">
            <a:avLst/>
          </a:prstGeom>
          <a:noFill/>
          <a:ln w="9525">
            <a:noFill/>
            <a:miter lim="800000"/>
            <a:headEnd/>
            <a:tailEnd/>
          </a:ln>
        </p:spPr>
        <p:txBody>
          <a:bodyPr anchor="ctr">
            <a:spAutoFit/>
          </a:bodyPr>
          <a:lstStyle/>
          <a:p>
            <a:endParaRPr lang="zh-CN" altLang="en-US">
              <a:latin typeface="Calibri" pitchFamily="34" charset="0"/>
              <a:ea typeface="等线" charset="-122"/>
            </a:endParaRPr>
          </a:p>
        </p:txBody>
      </p:sp>
      <p:graphicFrame>
        <p:nvGraphicFramePr>
          <p:cNvPr id="12305" name="Object 17"/>
          <p:cNvGraphicFramePr>
            <a:graphicFrameLocks noChangeAspect="1"/>
          </p:cNvGraphicFramePr>
          <p:nvPr>
            <p:extLst>
              <p:ext uri="{D42A27DB-BD31-4B8C-83A1-F6EECF244321}">
                <p14:modId xmlns:p14="http://schemas.microsoft.com/office/powerpoint/2010/main" val="2924313057"/>
              </p:ext>
            </p:extLst>
          </p:nvPr>
        </p:nvGraphicFramePr>
        <p:xfrm>
          <a:off x="218803" y="1023938"/>
          <a:ext cx="4261757" cy="3248025"/>
        </p:xfrm>
        <a:graphic>
          <a:graphicData uri="http://schemas.openxmlformats.org/presentationml/2006/ole">
            <mc:AlternateContent xmlns:mc="http://schemas.openxmlformats.org/markup-compatibility/2006">
              <mc:Choice xmlns:v="urn:schemas-microsoft-com:vml" Requires="v">
                <p:oleObj spid="_x0000_s12341" name="Graph" r:id="rId3" imgW="4276954" imgH="3024835" progId="Origin50.Graph">
                  <p:embed/>
                </p:oleObj>
              </mc:Choice>
              <mc:Fallback>
                <p:oleObj name="Graph" r:id="rId3" imgW="4276954" imgH="3024835" progId="Origin50.Graph">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803" y="1023938"/>
                        <a:ext cx="4261757" cy="3248025"/>
                      </a:xfrm>
                      <a:prstGeom prst="rect">
                        <a:avLst/>
                      </a:prstGeom>
                      <a:noFill/>
                    </p:spPr>
                  </p:pic>
                </p:oleObj>
              </mc:Fallback>
            </mc:AlternateContent>
          </a:graphicData>
        </a:graphic>
      </p:graphicFrame>
      <p:sp>
        <p:nvSpPr>
          <p:cNvPr id="12310" name="Rectangle 4"/>
          <p:cNvSpPr>
            <a:spLocks noChangeArrowheads="1"/>
          </p:cNvSpPr>
          <p:nvPr/>
        </p:nvSpPr>
        <p:spPr bwMode="auto">
          <a:xfrm>
            <a:off x="0" y="828675"/>
            <a:ext cx="9144000" cy="0"/>
          </a:xfrm>
          <a:prstGeom prst="rect">
            <a:avLst/>
          </a:prstGeom>
          <a:noFill/>
          <a:ln w="9525">
            <a:noFill/>
            <a:miter lim="800000"/>
            <a:headEnd/>
            <a:tailEnd/>
          </a:ln>
        </p:spPr>
        <p:txBody>
          <a:bodyPr wrap="none" anchor="ctr">
            <a:spAutoFit/>
          </a:bodyPr>
          <a:lstStyle/>
          <a:p>
            <a:endParaRPr lang="zh-CN" altLang="en-US">
              <a:latin typeface="Calibri" pitchFamily="34" charset="0"/>
              <a:ea typeface="等线" charset="-122"/>
            </a:endParaRPr>
          </a:p>
        </p:txBody>
      </p:sp>
      <p:graphicFrame>
        <p:nvGraphicFramePr>
          <p:cNvPr id="12306" name="Object 18"/>
          <p:cNvGraphicFramePr>
            <a:graphicFrameLocks noChangeAspect="1"/>
          </p:cNvGraphicFramePr>
          <p:nvPr>
            <p:extLst>
              <p:ext uri="{D42A27DB-BD31-4B8C-83A1-F6EECF244321}">
                <p14:modId xmlns:p14="http://schemas.microsoft.com/office/powerpoint/2010/main" val="2408932928"/>
              </p:ext>
            </p:extLst>
          </p:nvPr>
        </p:nvGraphicFramePr>
        <p:xfrm>
          <a:off x="4629865" y="974725"/>
          <a:ext cx="4276010" cy="3297238"/>
        </p:xfrm>
        <a:graphic>
          <a:graphicData uri="http://schemas.openxmlformats.org/presentationml/2006/ole">
            <mc:AlternateContent xmlns:mc="http://schemas.openxmlformats.org/markup-compatibility/2006">
              <mc:Choice xmlns:v="urn:schemas-microsoft-com:vml" Requires="v">
                <p:oleObj spid="_x0000_s12342" name="Graph" r:id="rId5" imgW="4023360" imgH="3108960" progId="Origin50.Graph">
                  <p:embed/>
                </p:oleObj>
              </mc:Choice>
              <mc:Fallback>
                <p:oleObj name="Graph" r:id="rId5" imgW="4023360" imgH="3108960" progId="Origin50.Graph">
                  <p:embed/>
                  <p:pic>
                    <p:nvPicPr>
                      <p:cNvPr id="0" name="Picture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9865" y="974725"/>
                        <a:ext cx="4276010" cy="3297238"/>
                      </a:xfrm>
                      <a:prstGeom prst="rect">
                        <a:avLst/>
                      </a:prstGeom>
                      <a:noFill/>
                    </p:spPr>
                  </p:pic>
                </p:oleObj>
              </mc:Fallback>
            </mc:AlternateContent>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3574734536"/>
              </p:ext>
            </p:extLst>
          </p:nvPr>
        </p:nvGraphicFramePr>
        <p:xfrm>
          <a:off x="888274" y="4713835"/>
          <a:ext cx="7367452" cy="1569399"/>
        </p:xfrm>
        <a:graphic>
          <a:graphicData uri="http://schemas.openxmlformats.org/drawingml/2006/table">
            <a:tbl>
              <a:tblPr firstRow="1" firstCol="1" bandRow="1">
                <a:tableStyleId>{5C22544A-7EE6-4342-B048-85BDC9FD1C3A}</a:tableStyleId>
              </a:tblPr>
              <a:tblGrid>
                <a:gridCol w="2256260">
                  <a:extLst>
                    <a:ext uri="{9D8B030D-6E8A-4147-A177-3AD203B41FA5}">
                      <a16:colId xmlns:a16="http://schemas.microsoft.com/office/drawing/2014/main" val="866972252"/>
                    </a:ext>
                  </a:extLst>
                </a:gridCol>
                <a:gridCol w="2073960">
                  <a:extLst>
                    <a:ext uri="{9D8B030D-6E8A-4147-A177-3AD203B41FA5}">
                      <a16:colId xmlns:a16="http://schemas.microsoft.com/office/drawing/2014/main" val="2821578754"/>
                    </a:ext>
                  </a:extLst>
                </a:gridCol>
                <a:gridCol w="1282861">
                  <a:extLst>
                    <a:ext uri="{9D8B030D-6E8A-4147-A177-3AD203B41FA5}">
                      <a16:colId xmlns:a16="http://schemas.microsoft.com/office/drawing/2014/main" val="279930824"/>
                    </a:ext>
                  </a:extLst>
                </a:gridCol>
                <a:gridCol w="1754371">
                  <a:extLst>
                    <a:ext uri="{9D8B030D-6E8A-4147-A177-3AD203B41FA5}">
                      <a16:colId xmlns:a16="http://schemas.microsoft.com/office/drawing/2014/main" val="829408981"/>
                    </a:ext>
                  </a:extLst>
                </a:gridCol>
              </a:tblGrid>
              <a:tr h="523133">
                <a:tc>
                  <a:txBody>
                    <a:bodyPr/>
                    <a:lstStyle/>
                    <a:p>
                      <a:pPr algn="ctr">
                        <a:spcAft>
                          <a:spcPts val="0"/>
                        </a:spcAft>
                      </a:pPr>
                      <a:r>
                        <a:rPr lang="zh-CN" sz="2400" kern="0" dirty="0">
                          <a:solidFill>
                            <a:schemeClr val="tx1"/>
                          </a:solidFill>
                          <a:effectLst/>
                        </a:rPr>
                        <a:t>胶束</a:t>
                      </a:r>
                      <a:endParaRPr lang="zh-CN" sz="2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mpd="sng">
                      <a:noFill/>
                    </a:lnL>
                    <a:lnR w="12700" cmpd="sng">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2400" kern="0" dirty="0">
                          <a:solidFill>
                            <a:schemeClr val="tx1"/>
                          </a:solidFill>
                          <a:effectLst/>
                        </a:rPr>
                        <a:t>NM(</a:t>
                      </a:r>
                      <a:r>
                        <a:rPr lang="en-US" sz="2400" kern="0" dirty="0" err="1">
                          <a:solidFill>
                            <a:schemeClr val="tx1"/>
                          </a:solidFill>
                          <a:effectLst/>
                        </a:rPr>
                        <a:t>d.nm</a:t>
                      </a:r>
                      <a:r>
                        <a:rPr lang="en-US" sz="2400" kern="0" dirty="0">
                          <a:solidFill>
                            <a:schemeClr val="tx1"/>
                          </a:solidFill>
                          <a:effectLst/>
                        </a:rPr>
                        <a:t>)</a:t>
                      </a:r>
                      <a:endParaRPr lang="zh-CN" sz="2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mpd="sng">
                      <a:noFill/>
                    </a:lnL>
                    <a:lnR w="12700" cmpd="sng">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2400" kern="0" dirty="0">
                          <a:solidFill>
                            <a:schemeClr val="tx1"/>
                          </a:solidFill>
                          <a:effectLst/>
                        </a:rPr>
                        <a:t>PDI</a:t>
                      </a:r>
                      <a:endParaRPr lang="zh-CN" sz="2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mpd="sng">
                      <a:noFill/>
                    </a:lnL>
                    <a:lnR w="12700" cmpd="sng">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2400" kern="0" dirty="0">
                          <a:solidFill>
                            <a:schemeClr val="tx1"/>
                          </a:solidFill>
                          <a:effectLst/>
                        </a:rPr>
                        <a:t>Count Rate</a:t>
                      </a:r>
                      <a:endParaRPr lang="zh-CN" sz="280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mpd="sng">
                      <a:noFill/>
                    </a:lnL>
                    <a:lnR w="12700" cmpd="sng">
                      <a:noFill/>
                    </a:lnR>
                    <a:lnT w="190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47907537"/>
                  </a:ext>
                </a:extLst>
              </a:tr>
              <a:tr h="523133">
                <a:tc>
                  <a:txBody>
                    <a:bodyPr/>
                    <a:lstStyle/>
                    <a:p>
                      <a:pPr algn="ctr">
                        <a:spcAft>
                          <a:spcPts val="0"/>
                        </a:spcAft>
                      </a:pPr>
                      <a:r>
                        <a:rPr lang="en-US" sz="2400" b="0" kern="0" dirty="0" err="1">
                          <a:solidFill>
                            <a:schemeClr val="tx1"/>
                          </a:solidFill>
                          <a:effectLst/>
                        </a:rPr>
                        <a:t>Py</a:t>
                      </a:r>
                      <a:r>
                        <a:rPr lang="en-US" sz="2400" b="0" kern="0" dirty="0">
                          <a:solidFill>
                            <a:schemeClr val="tx1"/>
                          </a:solidFill>
                          <a:effectLst/>
                        </a:rPr>
                        <a:t>-</a:t>
                      </a:r>
                      <a:r>
                        <a:rPr lang="en-US" sz="2400" b="0" kern="0" dirty="0" err="1">
                          <a:solidFill>
                            <a:schemeClr val="tx1"/>
                          </a:solidFill>
                          <a:effectLst/>
                        </a:rPr>
                        <a:t>ss</a:t>
                      </a:r>
                      <a:r>
                        <a:rPr lang="en-US" sz="2400" b="0" kern="0" dirty="0">
                          <a:solidFill>
                            <a:schemeClr val="tx1"/>
                          </a:solidFill>
                          <a:effectLst/>
                        </a:rPr>
                        <a:t>-PEG-</a:t>
                      </a:r>
                      <a:r>
                        <a:rPr lang="en-US" sz="2400" b="0" kern="0" dirty="0" err="1">
                          <a:solidFill>
                            <a:schemeClr val="tx1"/>
                          </a:solidFill>
                          <a:effectLst/>
                        </a:rPr>
                        <a:t>ss</a:t>
                      </a:r>
                      <a:r>
                        <a:rPr lang="en-US" sz="2400" b="0" kern="0" dirty="0">
                          <a:solidFill>
                            <a:schemeClr val="tx1"/>
                          </a:solidFill>
                          <a:effectLst/>
                        </a:rPr>
                        <a:t>-</a:t>
                      </a:r>
                      <a:r>
                        <a:rPr lang="en-US" sz="2400" b="0" kern="0" dirty="0" err="1">
                          <a:solidFill>
                            <a:schemeClr val="tx1"/>
                          </a:solidFill>
                          <a:effectLst/>
                        </a:rPr>
                        <a:t>Py</a:t>
                      </a:r>
                      <a:endParaRPr lang="zh-CN" sz="28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2400" b="0" kern="0" dirty="0">
                          <a:solidFill>
                            <a:schemeClr val="tx1"/>
                          </a:solidFill>
                          <a:effectLst/>
                        </a:rPr>
                        <a:t>120.7</a:t>
                      </a:r>
                      <a:endParaRPr lang="zh-CN" sz="28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2400" b="0" kern="0" dirty="0">
                          <a:solidFill>
                            <a:schemeClr val="tx1"/>
                          </a:solidFill>
                          <a:effectLst/>
                        </a:rPr>
                        <a:t>0.180</a:t>
                      </a:r>
                      <a:endParaRPr lang="zh-CN" sz="28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spcAft>
                          <a:spcPts val="0"/>
                        </a:spcAft>
                      </a:pPr>
                      <a:r>
                        <a:rPr lang="en-US" sz="2400" b="0" kern="0" dirty="0">
                          <a:solidFill>
                            <a:schemeClr val="tx1"/>
                          </a:solidFill>
                          <a:effectLst/>
                        </a:rPr>
                        <a:t>375.7</a:t>
                      </a:r>
                      <a:endParaRPr lang="zh-CN" sz="28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88047711"/>
                  </a:ext>
                </a:extLst>
              </a:tr>
              <a:tr h="523133">
                <a:tc>
                  <a:txBody>
                    <a:bodyPr/>
                    <a:lstStyle/>
                    <a:p>
                      <a:pPr algn="ctr">
                        <a:spcAft>
                          <a:spcPts val="0"/>
                        </a:spcAft>
                      </a:pPr>
                      <a:r>
                        <a:rPr lang="en-US" sz="2400" b="0" kern="0" dirty="0" err="1">
                          <a:solidFill>
                            <a:schemeClr val="tx1"/>
                          </a:solidFill>
                          <a:effectLst/>
                        </a:rPr>
                        <a:t>Py</a:t>
                      </a:r>
                      <a:r>
                        <a:rPr lang="en-US" sz="2400" b="0" kern="0" dirty="0">
                          <a:solidFill>
                            <a:schemeClr val="tx1"/>
                          </a:solidFill>
                          <a:effectLst/>
                        </a:rPr>
                        <a:t>-PEG-</a:t>
                      </a:r>
                      <a:r>
                        <a:rPr lang="en-US" sz="2400" b="0" kern="0" dirty="0" err="1">
                          <a:solidFill>
                            <a:schemeClr val="tx1"/>
                          </a:solidFill>
                          <a:effectLst/>
                        </a:rPr>
                        <a:t>Py</a:t>
                      </a:r>
                      <a:endParaRPr lang="zh-CN" sz="28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2400" b="0" kern="0" dirty="0">
                          <a:solidFill>
                            <a:schemeClr val="tx1"/>
                          </a:solidFill>
                          <a:effectLst/>
                        </a:rPr>
                        <a:t>131.5</a:t>
                      </a:r>
                      <a:endParaRPr lang="zh-CN" sz="28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2400" b="0" kern="0" dirty="0">
                          <a:solidFill>
                            <a:schemeClr val="tx1"/>
                          </a:solidFill>
                          <a:effectLst/>
                        </a:rPr>
                        <a:t>0.314</a:t>
                      </a:r>
                      <a:endParaRPr lang="zh-CN" sz="28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lang="en-US" sz="2400" b="0" kern="0" dirty="0">
                          <a:solidFill>
                            <a:schemeClr val="tx1"/>
                          </a:solidFill>
                          <a:effectLst/>
                        </a:rPr>
                        <a:t>337.8</a:t>
                      </a:r>
                      <a:endParaRPr lang="zh-CN" sz="2800" b="0" kern="1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0" marR="0" marT="0" marB="0" anchor="ctr">
                    <a:lnL w="12700" cmpd="sng">
                      <a:noFill/>
                    </a:lnL>
                    <a:lnR w="12700" cmpd="sng">
                      <a:noFill/>
                    </a:lnR>
                    <a:lnT w="12700" cmpd="sng">
                      <a:noFill/>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7794989"/>
                  </a:ext>
                </a:extLst>
              </a:tr>
            </a:tbl>
          </a:graphicData>
        </a:graphic>
      </p:graphicFrame>
    </p:spTree>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smtClean="0"/>
              <a:t>2</a:t>
            </a:r>
            <a:endParaRPr kumimoji="1" lang="zh-CN" altLang="en-US" dirty="0"/>
          </a:p>
        </p:txBody>
      </p:sp>
      <p:sp>
        <p:nvSpPr>
          <p:cNvPr id="3" name="文本占位符 2"/>
          <p:cNvSpPr>
            <a:spLocks noGrp="1"/>
          </p:cNvSpPr>
          <p:nvPr>
            <p:ph type="body" sz="quarter" idx="12"/>
          </p:nvPr>
        </p:nvSpPr>
        <p:spPr>
          <a:xfrm>
            <a:off x="877888" y="214313"/>
            <a:ext cx="7377838" cy="463550"/>
          </a:xfrm>
        </p:spPr>
        <p:txBody>
          <a:bodyPr rtlCol="0">
            <a:noAutofit/>
          </a:bodyPr>
          <a:lstStyle/>
          <a:p>
            <a:pPr fontAlgn="auto">
              <a:spcAft>
                <a:spcPts val="0"/>
              </a:spcAft>
              <a:buFont typeface="Arial" panose="020B0604020202020204" pitchFamily="34" charset="0"/>
              <a:buNone/>
              <a:defRPr/>
            </a:pPr>
            <a:r>
              <a:rPr kumimoji="1" lang="zh-CN" altLang="en-US" sz="3600" b="0" dirty="0">
                <a:solidFill>
                  <a:srgbClr val="666560"/>
                </a:solidFill>
                <a:latin typeface="微软雅黑" panose="020B0503020204020204" pitchFamily="34" charset="-122"/>
                <a:ea typeface="微软雅黑" panose="020B0503020204020204" pitchFamily="34" charset="-122"/>
              </a:rPr>
              <a:t>实验内容</a:t>
            </a:r>
            <a:r>
              <a:rPr kumimoji="1" lang="en-US" altLang="zh-CN" sz="3600" b="0" dirty="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体外的聚集行为研究</a:t>
            </a:r>
          </a:p>
        </p:txBody>
      </p:sp>
      <p:sp>
        <p:nvSpPr>
          <p:cNvPr id="12309" name="Rectangle 2"/>
          <p:cNvSpPr>
            <a:spLocks noChangeArrowheads="1"/>
          </p:cNvSpPr>
          <p:nvPr/>
        </p:nvSpPr>
        <p:spPr bwMode="auto">
          <a:xfrm>
            <a:off x="471488" y="1528763"/>
            <a:ext cx="10450512" cy="0"/>
          </a:xfrm>
          <a:prstGeom prst="rect">
            <a:avLst/>
          </a:prstGeom>
          <a:noFill/>
          <a:ln w="9525">
            <a:noFill/>
            <a:miter lim="800000"/>
            <a:headEnd/>
            <a:tailEnd/>
          </a:ln>
        </p:spPr>
        <p:txBody>
          <a:bodyPr anchor="ctr">
            <a:spAutoFit/>
          </a:bodyPr>
          <a:lstStyle/>
          <a:p>
            <a:endParaRPr lang="zh-CN" altLang="en-US">
              <a:latin typeface="Calibri" pitchFamily="34" charset="0"/>
              <a:ea typeface="等线" charset="-122"/>
            </a:endParaRPr>
          </a:p>
        </p:txBody>
      </p:sp>
      <p:sp>
        <p:nvSpPr>
          <p:cNvPr id="12310" name="Rectangle 4"/>
          <p:cNvSpPr>
            <a:spLocks noChangeArrowheads="1"/>
          </p:cNvSpPr>
          <p:nvPr/>
        </p:nvSpPr>
        <p:spPr bwMode="auto">
          <a:xfrm>
            <a:off x="0" y="828675"/>
            <a:ext cx="9144000" cy="0"/>
          </a:xfrm>
          <a:prstGeom prst="rect">
            <a:avLst/>
          </a:prstGeom>
          <a:noFill/>
          <a:ln w="9525">
            <a:noFill/>
            <a:miter lim="800000"/>
            <a:headEnd/>
            <a:tailEnd/>
          </a:ln>
        </p:spPr>
        <p:txBody>
          <a:bodyPr wrap="none" anchor="ctr">
            <a:spAutoFit/>
          </a:bodyPr>
          <a:lstStyle/>
          <a:p>
            <a:endParaRPr lang="zh-CN" altLang="en-US">
              <a:latin typeface="Calibri" pitchFamily="34" charset="0"/>
              <a:ea typeface="等线" charset="-122"/>
            </a:endParaRPr>
          </a:p>
        </p:txBody>
      </p:sp>
      <p:pic>
        <p:nvPicPr>
          <p:cNvPr id="9" name="图片 8"/>
          <p:cNvPicPr/>
          <p:nvPr/>
        </p:nvPicPr>
        <p:blipFill>
          <a:blip r:embed="rId2">
            <a:extLst>
              <a:ext uri="{28A0092B-C50C-407E-A947-70E740481C1C}">
                <a14:useLocalDpi xmlns:a14="http://schemas.microsoft.com/office/drawing/2010/main" val="0"/>
              </a:ext>
            </a:extLst>
          </a:blip>
          <a:srcRect/>
          <a:stretch>
            <a:fillRect/>
          </a:stretch>
        </p:blipFill>
        <p:spPr bwMode="auto">
          <a:xfrm>
            <a:off x="1024255" y="2113291"/>
            <a:ext cx="3508556" cy="2631417"/>
          </a:xfrm>
          <a:prstGeom prst="rect">
            <a:avLst/>
          </a:prstGeom>
          <a:noFill/>
          <a:ln>
            <a:noFill/>
          </a:ln>
        </p:spPr>
      </p:pic>
      <p:pic>
        <p:nvPicPr>
          <p:cNvPr id="10" name="图片 9"/>
          <p:cNvPicPr/>
          <p:nvPr/>
        </p:nvPicPr>
        <p:blipFill>
          <a:blip r:embed="rId3">
            <a:extLst>
              <a:ext uri="{28A0092B-C50C-407E-A947-70E740481C1C}">
                <a14:useLocalDpi xmlns:a14="http://schemas.microsoft.com/office/drawing/2010/main" val="0"/>
              </a:ext>
            </a:extLst>
          </a:blip>
          <a:srcRect/>
          <a:stretch>
            <a:fillRect/>
          </a:stretch>
        </p:blipFill>
        <p:spPr bwMode="auto">
          <a:xfrm>
            <a:off x="4619059" y="2113291"/>
            <a:ext cx="3513910" cy="2631417"/>
          </a:xfrm>
          <a:prstGeom prst="rect">
            <a:avLst/>
          </a:prstGeom>
          <a:noFill/>
          <a:ln>
            <a:noFill/>
          </a:ln>
        </p:spPr>
      </p:pic>
      <p:sp>
        <p:nvSpPr>
          <p:cNvPr id="5" name="矩形 4"/>
          <p:cNvSpPr/>
          <p:nvPr/>
        </p:nvSpPr>
        <p:spPr>
          <a:xfrm>
            <a:off x="2470160" y="5328824"/>
            <a:ext cx="5054589" cy="461665"/>
          </a:xfrm>
          <a:prstGeom prst="rect">
            <a:avLst/>
          </a:prstGeom>
        </p:spPr>
        <p:txBody>
          <a:bodyPr wrap="none">
            <a:spAutoFit/>
          </a:bodyPr>
          <a:lstStyle/>
          <a:p>
            <a:r>
              <a:rPr lang="en-US" altLang="zh-CN" sz="2400" kern="100" dirty="0" err="1" smtClean="0">
                <a:latin typeface="微软雅黑" panose="020B0503020204020204" pitchFamily="34" charset="-122"/>
                <a:ea typeface="微软雅黑" panose="020B0503020204020204" pitchFamily="34" charset="-122"/>
              </a:rPr>
              <a:t>Py</a:t>
            </a:r>
            <a:r>
              <a:rPr lang="en-US" altLang="zh-CN" sz="2400" kern="100" dirty="0" smtClean="0">
                <a:latin typeface="微软雅黑" panose="020B0503020204020204" pitchFamily="34" charset="-122"/>
                <a:ea typeface="微软雅黑" panose="020B0503020204020204" pitchFamily="34" charset="-122"/>
              </a:rPr>
              <a:t>-PEG-</a:t>
            </a:r>
            <a:r>
              <a:rPr lang="en-US" altLang="zh-CN" sz="2400" kern="100" dirty="0" err="1" smtClean="0">
                <a:latin typeface="微软雅黑" panose="020B0503020204020204" pitchFamily="34" charset="-122"/>
                <a:ea typeface="微软雅黑" panose="020B0503020204020204" pitchFamily="34" charset="-122"/>
              </a:rPr>
              <a:t>Py</a:t>
            </a:r>
            <a:r>
              <a:rPr lang="zh-CN" altLang="en-US" sz="2400" kern="100" dirty="0" smtClean="0">
                <a:latin typeface="微软雅黑" panose="020B0503020204020204" pitchFamily="34" charset="-122"/>
                <a:ea typeface="微软雅黑" panose="020B0503020204020204" pitchFamily="34" charset="-122"/>
              </a:rPr>
              <a:t>　</a:t>
            </a:r>
            <a:r>
              <a:rPr lang="zh-CN" altLang="zh-CN" sz="2400" kern="100" dirty="0" smtClean="0">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24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kern="100" dirty="0" err="1" smtClean="0">
                <a:latin typeface="微软雅黑" panose="020B0503020204020204" pitchFamily="34" charset="-122"/>
                <a:ea typeface="微软雅黑" panose="020B0503020204020204" pitchFamily="34" charset="-122"/>
              </a:rPr>
              <a:t>Py</a:t>
            </a:r>
            <a:r>
              <a:rPr lang="en-US" altLang="zh-CN" sz="2400" kern="100" dirty="0" smtClean="0">
                <a:latin typeface="微软雅黑" panose="020B0503020204020204" pitchFamily="34" charset="-122"/>
                <a:ea typeface="微软雅黑" panose="020B0503020204020204" pitchFamily="34" charset="-122"/>
              </a:rPr>
              <a:t>-</a:t>
            </a:r>
            <a:r>
              <a:rPr lang="en-US" altLang="zh-CN" sz="2400" kern="100" dirty="0" err="1" smtClean="0">
                <a:latin typeface="微软雅黑" panose="020B0503020204020204" pitchFamily="34" charset="-122"/>
                <a:ea typeface="微软雅黑" panose="020B0503020204020204" pitchFamily="34" charset="-122"/>
              </a:rPr>
              <a:t>ss</a:t>
            </a:r>
            <a:r>
              <a:rPr lang="en-US" altLang="zh-CN" sz="2400" kern="100" dirty="0" smtClean="0">
                <a:latin typeface="微软雅黑" panose="020B0503020204020204" pitchFamily="34" charset="-122"/>
                <a:ea typeface="微软雅黑" panose="020B0503020204020204" pitchFamily="34" charset="-122"/>
              </a:rPr>
              <a:t>-PEG-</a:t>
            </a:r>
            <a:r>
              <a:rPr lang="en-US" altLang="zh-CN" sz="2400" kern="100" dirty="0" err="1" smtClean="0">
                <a:latin typeface="微软雅黑" panose="020B0503020204020204" pitchFamily="34" charset="-122"/>
                <a:ea typeface="微软雅黑" panose="020B0503020204020204" pitchFamily="34" charset="-122"/>
              </a:rPr>
              <a:t>ss</a:t>
            </a:r>
            <a:r>
              <a:rPr lang="en-US" altLang="zh-CN" sz="2400" kern="100" dirty="0" smtClean="0">
                <a:latin typeface="微软雅黑" panose="020B0503020204020204" pitchFamily="34" charset="-122"/>
                <a:ea typeface="微软雅黑" panose="020B0503020204020204" pitchFamily="34" charset="-122"/>
              </a:rPr>
              <a:t>-</a:t>
            </a:r>
            <a:r>
              <a:rPr lang="en-US" altLang="zh-CN" sz="2400" kern="100" dirty="0" err="1" smtClean="0">
                <a:latin typeface="微软雅黑" panose="020B0503020204020204" pitchFamily="34" charset="-122"/>
                <a:ea typeface="微软雅黑" panose="020B0503020204020204" pitchFamily="34" charset="-122"/>
              </a:rPr>
              <a:t>Py</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0789261"/>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3627438" y="1638300"/>
            <a:ext cx="1889125" cy="590550"/>
          </a:xfrm>
        </p:spPr>
        <p:txBody>
          <a:bodyPr rtlCol="0">
            <a:normAutofit fontScale="92500"/>
          </a:bodyPr>
          <a:lstStyle/>
          <a:p>
            <a:pPr fontAlgn="auto">
              <a:spcAft>
                <a:spcPts val="0"/>
              </a:spcAft>
              <a:buFont typeface="Arial" panose="020B0604020202020204" pitchFamily="34" charset="0"/>
              <a:buNone/>
              <a:defRPr/>
            </a:pPr>
            <a:r>
              <a:rPr kumimoji="1" lang="zh-CN" altLang="en-US" dirty="0"/>
              <a:t>第一部分</a:t>
            </a:r>
          </a:p>
        </p:txBody>
      </p:sp>
      <p:sp>
        <p:nvSpPr>
          <p:cNvPr id="3" name="文本占位符 2"/>
          <p:cNvSpPr>
            <a:spLocks noGrp="1"/>
          </p:cNvSpPr>
          <p:nvPr>
            <p:ph type="body" sz="quarter" idx="13"/>
          </p:nvPr>
        </p:nvSpPr>
        <p:spPr>
          <a:xfrm>
            <a:off x="3287713" y="2643188"/>
            <a:ext cx="2560637" cy="715962"/>
          </a:xfrm>
        </p:spPr>
        <p:txBody>
          <a:bodyPr rtlCol="0">
            <a:normAutofit fontScale="92500"/>
          </a:bodyPr>
          <a:lstStyle/>
          <a:p>
            <a:pPr fontAlgn="auto">
              <a:spcAft>
                <a:spcPts val="0"/>
              </a:spcAft>
              <a:buFont typeface="Arial" panose="020B0604020202020204" pitchFamily="34" charset="0"/>
              <a:buNone/>
              <a:defRPr/>
            </a:pPr>
            <a:r>
              <a:rPr kumimoji="1" lang="zh-CN" altLang="en-US" dirty="0"/>
              <a:t>选题依据</a:t>
            </a:r>
          </a:p>
        </p:txBody>
      </p:sp>
      <p:grpSp>
        <p:nvGrpSpPr>
          <p:cNvPr id="4" name="组合 22"/>
          <p:cNvGrpSpPr/>
          <p:nvPr/>
        </p:nvGrpSpPr>
        <p:grpSpPr>
          <a:xfrm>
            <a:off x="4174557" y="3477426"/>
            <a:ext cx="794889" cy="623974"/>
            <a:chOff x="3654425" y="5089525"/>
            <a:chExt cx="1860550" cy="1460500"/>
          </a:xfrm>
          <a:solidFill>
            <a:schemeClr val="accent2">
              <a:lumMod val="20000"/>
              <a:lumOff val="80000"/>
            </a:schemeClr>
          </a:solidFill>
        </p:grpSpPr>
        <p:sp>
          <p:nvSpPr>
            <p:cNvPr id="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1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1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grpSp>
    </p:spTree>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3287713" y="2643188"/>
            <a:ext cx="2560637" cy="715962"/>
          </a:xfrm>
        </p:spPr>
        <p:txBody>
          <a:bodyPr rtlCol="0">
            <a:normAutofit fontScale="92500"/>
          </a:bodyPr>
          <a:lstStyle/>
          <a:p>
            <a:pPr fontAlgn="auto">
              <a:spcAft>
                <a:spcPts val="0"/>
              </a:spcAft>
              <a:buFont typeface="Arial" panose="020B0604020202020204" pitchFamily="34" charset="0"/>
              <a:buNone/>
              <a:defRPr/>
            </a:pPr>
            <a:r>
              <a:rPr kumimoji="1" lang="zh-CN" altLang="en-US" dirty="0" smtClean="0"/>
              <a:t>刺激响应</a:t>
            </a:r>
            <a:endParaRPr kumimoji="1" lang="zh-CN" altLang="en-US" dirty="0"/>
          </a:p>
        </p:txBody>
      </p:sp>
    </p:spTree>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6E0E4"/>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smtClean="0"/>
              <a:t>2</a:t>
            </a:r>
            <a:endParaRPr kumimoji="1" lang="zh-CN" altLang="en-US" dirty="0"/>
          </a:p>
        </p:txBody>
      </p:sp>
      <p:sp>
        <p:nvSpPr>
          <p:cNvPr id="3" name="文本占位符 2"/>
          <p:cNvSpPr>
            <a:spLocks noGrp="1"/>
          </p:cNvSpPr>
          <p:nvPr>
            <p:ph type="body" sz="quarter" idx="12"/>
          </p:nvPr>
        </p:nvSpPr>
        <p:spPr>
          <a:xfrm>
            <a:off x="877887" y="214313"/>
            <a:ext cx="6881449" cy="463550"/>
          </a:xfrm>
        </p:spPr>
        <p:txBody>
          <a:bodyPr rtlCol="0">
            <a:noAutofit/>
          </a:bodyPr>
          <a:lstStyle/>
          <a:p>
            <a:pPr>
              <a:defRPr/>
            </a:pPr>
            <a:r>
              <a:rPr kumimoji="1" lang="zh-CN" altLang="en-US" sz="3600" b="0" dirty="0">
                <a:solidFill>
                  <a:srgbClr val="666560"/>
                </a:solidFill>
                <a:latin typeface="微软雅黑" panose="020B0503020204020204" pitchFamily="34" charset="-122"/>
                <a:ea typeface="微软雅黑" panose="020B0503020204020204" pitchFamily="34" charset="-122"/>
              </a:rPr>
              <a:t>实验内容</a:t>
            </a:r>
            <a:r>
              <a:rPr kumimoji="1" lang="en-US" altLang="zh-CN" sz="3600" b="0" dirty="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刺激响应性测试</a:t>
            </a:r>
          </a:p>
        </p:txBody>
      </p:sp>
      <p:sp>
        <p:nvSpPr>
          <p:cNvPr id="77827" name="Rectangle 2"/>
          <p:cNvSpPr>
            <a:spLocks noChangeArrowheads="1"/>
          </p:cNvSpPr>
          <p:nvPr/>
        </p:nvSpPr>
        <p:spPr bwMode="auto">
          <a:xfrm>
            <a:off x="471488" y="1528763"/>
            <a:ext cx="10450512" cy="0"/>
          </a:xfrm>
          <a:prstGeom prst="rect">
            <a:avLst/>
          </a:prstGeom>
          <a:noFill/>
          <a:ln w="9525">
            <a:noFill/>
            <a:miter lim="800000"/>
            <a:headEnd/>
            <a:tailEnd/>
          </a:ln>
        </p:spPr>
        <p:txBody>
          <a:bodyPr anchor="ctr">
            <a:spAutoFit/>
          </a:bodyPr>
          <a:lstStyle/>
          <a:p>
            <a:endParaRPr lang="zh-CN" altLang="en-US">
              <a:latin typeface="Calibri" pitchFamily="34" charset="0"/>
              <a:ea typeface="等线" charset="-122"/>
            </a:endParaRPr>
          </a:p>
        </p:txBody>
      </p:sp>
      <p:sp>
        <p:nvSpPr>
          <p:cNvPr id="77828" name="Rectangle 4"/>
          <p:cNvSpPr>
            <a:spLocks noChangeArrowheads="1"/>
          </p:cNvSpPr>
          <p:nvPr/>
        </p:nvSpPr>
        <p:spPr bwMode="auto">
          <a:xfrm>
            <a:off x="0" y="828675"/>
            <a:ext cx="9144000" cy="0"/>
          </a:xfrm>
          <a:prstGeom prst="rect">
            <a:avLst/>
          </a:prstGeom>
          <a:noFill/>
          <a:ln w="9525">
            <a:noFill/>
            <a:miter lim="800000"/>
            <a:headEnd/>
            <a:tailEnd/>
          </a:ln>
        </p:spPr>
        <p:txBody>
          <a:bodyPr wrap="none" anchor="ctr">
            <a:spAutoFit/>
          </a:bodyPr>
          <a:lstStyle/>
          <a:p>
            <a:endParaRPr lang="zh-CN" altLang="en-US">
              <a:latin typeface="Calibri" pitchFamily="34" charset="0"/>
              <a:ea typeface="等线" charset="-122"/>
            </a:endParaRPr>
          </a:p>
        </p:txBody>
      </p:sp>
      <p:pic>
        <p:nvPicPr>
          <p:cNvPr id="16386" name="Picture 2" descr="py-py 10mM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407" y="875211"/>
            <a:ext cx="6675186" cy="5107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6E0E4"/>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smtClean="0"/>
              <a:t>2</a:t>
            </a:r>
            <a:endParaRPr kumimoji="1" lang="zh-CN" altLang="en-US" dirty="0"/>
          </a:p>
        </p:txBody>
      </p:sp>
      <p:sp>
        <p:nvSpPr>
          <p:cNvPr id="3" name="文本占位符 2"/>
          <p:cNvSpPr>
            <a:spLocks noGrp="1"/>
          </p:cNvSpPr>
          <p:nvPr>
            <p:ph type="body" sz="quarter" idx="12"/>
          </p:nvPr>
        </p:nvSpPr>
        <p:spPr>
          <a:xfrm>
            <a:off x="877887" y="214313"/>
            <a:ext cx="6881449" cy="463550"/>
          </a:xfrm>
        </p:spPr>
        <p:txBody>
          <a:bodyPr rtlCol="0">
            <a:noAutofit/>
          </a:bodyPr>
          <a:lstStyle/>
          <a:p>
            <a:pPr>
              <a:defRPr/>
            </a:pPr>
            <a:r>
              <a:rPr kumimoji="1" lang="zh-CN" altLang="en-US" sz="3600" b="0" dirty="0">
                <a:solidFill>
                  <a:srgbClr val="666560"/>
                </a:solidFill>
                <a:latin typeface="微软雅黑" panose="020B0503020204020204" pitchFamily="34" charset="-122"/>
                <a:ea typeface="微软雅黑" panose="020B0503020204020204" pitchFamily="34" charset="-122"/>
              </a:rPr>
              <a:t>实验内容</a:t>
            </a:r>
            <a:r>
              <a:rPr kumimoji="1" lang="en-US" altLang="zh-CN" sz="3600" b="0" dirty="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刺激响应性测试</a:t>
            </a:r>
          </a:p>
        </p:txBody>
      </p:sp>
      <p:sp>
        <p:nvSpPr>
          <p:cNvPr id="77827" name="Rectangle 2"/>
          <p:cNvSpPr>
            <a:spLocks noChangeArrowheads="1"/>
          </p:cNvSpPr>
          <p:nvPr/>
        </p:nvSpPr>
        <p:spPr bwMode="auto">
          <a:xfrm>
            <a:off x="471488" y="1528763"/>
            <a:ext cx="10450512" cy="0"/>
          </a:xfrm>
          <a:prstGeom prst="rect">
            <a:avLst/>
          </a:prstGeom>
          <a:noFill/>
          <a:ln w="9525">
            <a:noFill/>
            <a:miter lim="800000"/>
            <a:headEnd/>
            <a:tailEnd/>
          </a:ln>
        </p:spPr>
        <p:txBody>
          <a:bodyPr anchor="ctr">
            <a:spAutoFit/>
          </a:bodyPr>
          <a:lstStyle/>
          <a:p>
            <a:endParaRPr lang="zh-CN" altLang="en-US">
              <a:latin typeface="Calibri" pitchFamily="34" charset="0"/>
              <a:ea typeface="等线" charset="-122"/>
            </a:endParaRPr>
          </a:p>
        </p:txBody>
      </p:sp>
      <p:sp>
        <p:nvSpPr>
          <p:cNvPr id="77828" name="Rectangle 4"/>
          <p:cNvSpPr>
            <a:spLocks noChangeArrowheads="1"/>
          </p:cNvSpPr>
          <p:nvPr/>
        </p:nvSpPr>
        <p:spPr bwMode="auto">
          <a:xfrm>
            <a:off x="0" y="828675"/>
            <a:ext cx="9144000" cy="0"/>
          </a:xfrm>
          <a:prstGeom prst="rect">
            <a:avLst/>
          </a:prstGeom>
          <a:noFill/>
          <a:ln w="9525">
            <a:noFill/>
            <a:miter lim="800000"/>
            <a:headEnd/>
            <a:tailEnd/>
          </a:ln>
        </p:spPr>
        <p:txBody>
          <a:bodyPr wrap="none" anchor="ctr">
            <a:spAutoFit/>
          </a:bodyPr>
          <a:lstStyle/>
          <a:p>
            <a:endParaRPr lang="zh-CN" altLang="en-US">
              <a:latin typeface="Calibri" pitchFamily="34" charset="0"/>
              <a:ea typeface="等线" charset="-122"/>
            </a:endParaRPr>
          </a:p>
        </p:txBody>
      </p:sp>
      <p:pic>
        <p:nvPicPr>
          <p:cNvPr id="17410" name="Picture 2" descr="ss 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160" y="911405"/>
            <a:ext cx="6583680" cy="503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9563059"/>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6E0E4"/>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smtClean="0"/>
              <a:t>2</a:t>
            </a:r>
            <a:endParaRPr kumimoji="1" lang="zh-CN" altLang="en-US" dirty="0"/>
          </a:p>
        </p:txBody>
      </p:sp>
      <p:sp>
        <p:nvSpPr>
          <p:cNvPr id="3" name="文本占位符 2"/>
          <p:cNvSpPr>
            <a:spLocks noGrp="1"/>
          </p:cNvSpPr>
          <p:nvPr>
            <p:ph type="body" sz="quarter" idx="12"/>
          </p:nvPr>
        </p:nvSpPr>
        <p:spPr>
          <a:xfrm>
            <a:off x="877887" y="214313"/>
            <a:ext cx="6881449" cy="463550"/>
          </a:xfrm>
        </p:spPr>
        <p:txBody>
          <a:bodyPr rtlCol="0">
            <a:noAutofit/>
          </a:bodyPr>
          <a:lstStyle/>
          <a:p>
            <a:pPr>
              <a:defRPr/>
            </a:pPr>
            <a:r>
              <a:rPr kumimoji="1" lang="zh-CN" altLang="en-US" sz="3600" b="0" dirty="0">
                <a:solidFill>
                  <a:srgbClr val="666560"/>
                </a:solidFill>
                <a:latin typeface="微软雅黑" panose="020B0503020204020204" pitchFamily="34" charset="-122"/>
                <a:ea typeface="微软雅黑" panose="020B0503020204020204" pitchFamily="34" charset="-122"/>
              </a:rPr>
              <a:t>实验内容</a:t>
            </a:r>
            <a:r>
              <a:rPr kumimoji="1" lang="en-US" altLang="zh-CN" sz="3600" b="0" dirty="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刺激响应性测试</a:t>
            </a:r>
          </a:p>
        </p:txBody>
      </p:sp>
      <p:sp>
        <p:nvSpPr>
          <p:cNvPr id="77827" name="Rectangle 2"/>
          <p:cNvSpPr>
            <a:spLocks noChangeArrowheads="1"/>
          </p:cNvSpPr>
          <p:nvPr/>
        </p:nvSpPr>
        <p:spPr bwMode="auto">
          <a:xfrm>
            <a:off x="471488" y="1528763"/>
            <a:ext cx="10450512" cy="0"/>
          </a:xfrm>
          <a:prstGeom prst="rect">
            <a:avLst/>
          </a:prstGeom>
          <a:noFill/>
          <a:ln w="9525">
            <a:noFill/>
            <a:miter lim="800000"/>
            <a:headEnd/>
            <a:tailEnd/>
          </a:ln>
        </p:spPr>
        <p:txBody>
          <a:bodyPr anchor="ctr">
            <a:spAutoFit/>
          </a:bodyPr>
          <a:lstStyle/>
          <a:p>
            <a:endParaRPr lang="zh-CN" altLang="en-US">
              <a:latin typeface="Calibri" pitchFamily="34" charset="0"/>
              <a:ea typeface="等线" charset="-122"/>
            </a:endParaRPr>
          </a:p>
        </p:txBody>
      </p:sp>
      <p:sp>
        <p:nvSpPr>
          <p:cNvPr id="77828" name="Rectangle 4"/>
          <p:cNvSpPr>
            <a:spLocks noChangeArrowheads="1"/>
          </p:cNvSpPr>
          <p:nvPr/>
        </p:nvSpPr>
        <p:spPr bwMode="auto">
          <a:xfrm>
            <a:off x="0" y="828675"/>
            <a:ext cx="9144000" cy="0"/>
          </a:xfrm>
          <a:prstGeom prst="rect">
            <a:avLst/>
          </a:prstGeom>
          <a:noFill/>
          <a:ln w="9525">
            <a:noFill/>
            <a:miter lim="800000"/>
            <a:headEnd/>
            <a:tailEnd/>
          </a:ln>
        </p:spPr>
        <p:txBody>
          <a:bodyPr wrap="none" anchor="ctr">
            <a:spAutoFit/>
          </a:bodyPr>
          <a:lstStyle/>
          <a:p>
            <a:endParaRPr lang="zh-CN" altLang="en-US">
              <a:latin typeface="Calibri" pitchFamily="34" charset="0"/>
              <a:ea typeface="等线" charset="-122"/>
            </a:endParaRPr>
          </a:p>
        </p:txBody>
      </p:sp>
      <p:pic>
        <p:nvPicPr>
          <p:cNvPr id="18434" name="Picture 2" descr="ss 10mM 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108" y="606208"/>
            <a:ext cx="5773782" cy="442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1423850" y="5177064"/>
            <a:ext cx="6296297" cy="830997"/>
          </a:xfrm>
          <a:prstGeom prst="rect">
            <a:avLst/>
          </a:prstGeom>
        </p:spPr>
        <p:txBody>
          <a:bodyPr wrap="square">
            <a:spAutoFit/>
          </a:bodyPr>
          <a:lstStyle/>
          <a:p>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证明了</a:t>
            </a:r>
            <a:r>
              <a:rPr lang="en-US" altLang="zh-CN" sz="2400" kern="100" dirty="0" err="1">
                <a:latin typeface="微软雅黑" panose="020B0503020204020204" pitchFamily="34" charset="-122"/>
                <a:ea typeface="微软雅黑" panose="020B0503020204020204" pitchFamily="34" charset="-122"/>
                <a:cs typeface="Times New Roman" panose="02020603050405020304" pitchFamily="18" charset="0"/>
              </a:rPr>
              <a:t>Py</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err="1">
                <a:latin typeface="微软雅黑" panose="020B0503020204020204" pitchFamily="34" charset="-122"/>
                <a:ea typeface="微软雅黑" panose="020B0503020204020204" pitchFamily="34" charset="-122"/>
                <a:cs typeface="Times New Roman" panose="02020603050405020304" pitchFamily="18" charset="0"/>
              </a:rPr>
              <a:t>ss</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-PEG-</a:t>
            </a:r>
            <a:r>
              <a:rPr lang="en-US" altLang="zh-CN" sz="2400" kern="100" dirty="0" err="1">
                <a:latin typeface="微软雅黑" panose="020B0503020204020204" pitchFamily="34" charset="-122"/>
                <a:ea typeface="微软雅黑" panose="020B0503020204020204" pitchFamily="34" charset="-122"/>
                <a:cs typeface="Times New Roman" panose="02020603050405020304" pitchFamily="18" charset="0"/>
              </a:rPr>
              <a:t>ss</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kern="100" dirty="0" err="1">
                <a:latin typeface="微软雅黑" panose="020B0503020204020204" pitchFamily="34" charset="-122"/>
                <a:ea typeface="微软雅黑" panose="020B0503020204020204" pitchFamily="34" charset="-122"/>
                <a:cs typeface="Times New Roman" panose="02020603050405020304" pitchFamily="18" charset="0"/>
              </a:rPr>
              <a:t>Py</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具有良好的还原敏感特性且其能够在强还原性条件下做到完全分解。</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1336365"/>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6E0E4"/>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smtClean="0"/>
              <a:t>2</a:t>
            </a:r>
            <a:endParaRPr kumimoji="1" lang="zh-CN" altLang="en-US" dirty="0"/>
          </a:p>
        </p:txBody>
      </p:sp>
      <p:sp>
        <p:nvSpPr>
          <p:cNvPr id="3" name="文本占位符 2"/>
          <p:cNvSpPr>
            <a:spLocks noGrp="1"/>
          </p:cNvSpPr>
          <p:nvPr>
            <p:ph type="body" sz="quarter" idx="12"/>
          </p:nvPr>
        </p:nvSpPr>
        <p:spPr>
          <a:xfrm>
            <a:off x="877887" y="214313"/>
            <a:ext cx="6881449" cy="463550"/>
          </a:xfrm>
        </p:spPr>
        <p:txBody>
          <a:bodyPr rtlCol="0">
            <a:noAutofit/>
          </a:bodyPr>
          <a:lstStyle/>
          <a:p>
            <a:pPr>
              <a:defRPr/>
            </a:pPr>
            <a:r>
              <a:rPr kumimoji="1" lang="zh-CN" altLang="en-US" sz="3600" b="0" dirty="0">
                <a:solidFill>
                  <a:srgbClr val="666560"/>
                </a:solidFill>
                <a:latin typeface="微软雅黑" panose="020B0503020204020204" pitchFamily="34" charset="-122"/>
                <a:ea typeface="微软雅黑" panose="020B0503020204020204" pitchFamily="34" charset="-122"/>
              </a:rPr>
              <a:t>实验内容</a:t>
            </a:r>
            <a:r>
              <a:rPr kumimoji="1" lang="en-US" altLang="zh-CN" sz="3600" b="0" dirty="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刺激响应性测试</a:t>
            </a:r>
          </a:p>
        </p:txBody>
      </p:sp>
      <p:sp>
        <p:nvSpPr>
          <p:cNvPr id="77827" name="Rectangle 2"/>
          <p:cNvSpPr>
            <a:spLocks noChangeArrowheads="1"/>
          </p:cNvSpPr>
          <p:nvPr/>
        </p:nvSpPr>
        <p:spPr bwMode="auto">
          <a:xfrm>
            <a:off x="471488" y="1528763"/>
            <a:ext cx="10450512" cy="0"/>
          </a:xfrm>
          <a:prstGeom prst="rect">
            <a:avLst/>
          </a:prstGeom>
          <a:noFill/>
          <a:ln w="9525">
            <a:noFill/>
            <a:miter lim="800000"/>
            <a:headEnd/>
            <a:tailEnd/>
          </a:ln>
        </p:spPr>
        <p:txBody>
          <a:bodyPr anchor="ctr">
            <a:spAutoFit/>
          </a:bodyPr>
          <a:lstStyle/>
          <a:p>
            <a:endParaRPr lang="zh-CN" altLang="en-US">
              <a:latin typeface="Calibri" pitchFamily="34" charset="0"/>
              <a:ea typeface="等线" charset="-122"/>
            </a:endParaRPr>
          </a:p>
        </p:txBody>
      </p:sp>
      <p:sp>
        <p:nvSpPr>
          <p:cNvPr id="77828" name="Rectangle 4"/>
          <p:cNvSpPr>
            <a:spLocks noChangeArrowheads="1"/>
          </p:cNvSpPr>
          <p:nvPr/>
        </p:nvSpPr>
        <p:spPr bwMode="auto">
          <a:xfrm>
            <a:off x="0" y="828675"/>
            <a:ext cx="9144000" cy="0"/>
          </a:xfrm>
          <a:prstGeom prst="rect">
            <a:avLst/>
          </a:prstGeom>
          <a:noFill/>
          <a:ln w="9525">
            <a:noFill/>
            <a:miter lim="800000"/>
            <a:headEnd/>
            <a:tailEnd/>
          </a:ln>
        </p:spPr>
        <p:txBody>
          <a:bodyPr wrap="none" anchor="ctr">
            <a:spAutoFit/>
          </a:bodyPr>
          <a:lstStyle/>
          <a:p>
            <a:endParaRPr lang="zh-CN" altLang="en-US">
              <a:latin typeface="Calibri" pitchFamily="34" charset="0"/>
              <a:ea typeface="等线" charset="-122"/>
            </a:endParaRPr>
          </a:p>
        </p:txBody>
      </p:sp>
      <p:pic>
        <p:nvPicPr>
          <p:cNvPr id="19458" name="Picture 2" descr="py-py 10mM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664" y="989384"/>
            <a:ext cx="6374672" cy="4879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9480320"/>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6E0E4"/>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smtClean="0"/>
              <a:t>2</a:t>
            </a:r>
            <a:endParaRPr kumimoji="1" lang="zh-CN" altLang="en-US" dirty="0"/>
          </a:p>
        </p:txBody>
      </p:sp>
      <p:sp>
        <p:nvSpPr>
          <p:cNvPr id="3" name="文本占位符 2"/>
          <p:cNvSpPr>
            <a:spLocks noGrp="1"/>
          </p:cNvSpPr>
          <p:nvPr>
            <p:ph type="body" sz="quarter" idx="12"/>
          </p:nvPr>
        </p:nvSpPr>
        <p:spPr>
          <a:xfrm>
            <a:off x="877887" y="214313"/>
            <a:ext cx="6881449" cy="463550"/>
          </a:xfrm>
        </p:spPr>
        <p:txBody>
          <a:bodyPr rtlCol="0">
            <a:noAutofit/>
          </a:bodyPr>
          <a:lstStyle/>
          <a:p>
            <a:pPr>
              <a:defRPr/>
            </a:pPr>
            <a:r>
              <a:rPr kumimoji="1" lang="zh-CN" altLang="en-US" sz="3600" b="0" dirty="0">
                <a:solidFill>
                  <a:srgbClr val="666560"/>
                </a:solidFill>
                <a:latin typeface="微软雅黑" panose="020B0503020204020204" pitchFamily="34" charset="-122"/>
                <a:ea typeface="微软雅黑" panose="020B0503020204020204" pitchFamily="34" charset="-122"/>
              </a:rPr>
              <a:t>实验内容</a:t>
            </a:r>
            <a:r>
              <a:rPr kumimoji="1" lang="en-US" altLang="zh-CN" sz="3600" b="0" dirty="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刺激响应性测试</a:t>
            </a:r>
          </a:p>
        </p:txBody>
      </p:sp>
      <p:sp>
        <p:nvSpPr>
          <p:cNvPr id="77827" name="Rectangle 2"/>
          <p:cNvSpPr>
            <a:spLocks noChangeArrowheads="1"/>
          </p:cNvSpPr>
          <p:nvPr/>
        </p:nvSpPr>
        <p:spPr bwMode="auto">
          <a:xfrm>
            <a:off x="471488" y="1528763"/>
            <a:ext cx="10450512" cy="0"/>
          </a:xfrm>
          <a:prstGeom prst="rect">
            <a:avLst/>
          </a:prstGeom>
          <a:noFill/>
          <a:ln w="9525">
            <a:noFill/>
            <a:miter lim="800000"/>
            <a:headEnd/>
            <a:tailEnd/>
          </a:ln>
        </p:spPr>
        <p:txBody>
          <a:bodyPr anchor="ctr">
            <a:spAutoFit/>
          </a:bodyPr>
          <a:lstStyle/>
          <a:p>
            <a:endParaRPr lang="zh-CN" altLang="en-US">
              <a:latin typeface="Calibri" pitchFamily="34" charset="0"/>
              <a:ea typeface="等线" charset="-122"/>
            </a:endParaRPr>
          </a:p>
        </p:txBody>
      </p:sp>
      <p:sp>
        <p:nvSpPr>
          <p:cNvPr id="77828" name="Rectangle 4"/>
          <p:cNvSpPr>
            <a:spLocks noChangeArrowheads="1"/>
          </p:cNvSpPr>
          <p:nvPr/>
        </p:nvSpPr>
        <p:spPr bwMode="auto">
          <a:xfrm>
            <a:off x="0" y="828675"/>
            <a:ext cx="9144000" cy="0"/>
          </a:xfrm>
          <a:prstGeom prst="rect">
            <a:avLst/>
          </a:prstGeom>
          <a:noFill/>
          <a:ln w="9525">
            <a:noFill/>
            <a:miter lim="800000"/>
            <a:headEnd/>
            <a:tailEnd/>
          </a:ln>
        </p:spPr>
        <p:txBody>
          <a:bodyPr wrap="none" anchor="ctr">
            <a:spAutoFit/>
          </a:bodyPr>
          <a:lstStyle/>
          <a:p>
            <a:endParaRPr lang="zh-CN" altLang="en-US">
              <a:latin typeface="Calibri" pitchFamily="34" charset="0"/>
              <a:ea typeface="等线" charset="-122"/>
            </a:endParaRPr>
          </a:p>
        </p:txBody>
      </p:sp>
      <p:pic>
        <p:nvPicPr>
          <p:cNvPr id="20482" name="Picture 2" descr="ss 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965" y="719911"/>
            <a:ext cx="7080070" cy="5419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4142592"/>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6E0E4"/>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smtClean="0"/>
              <a:t>2</a:t>
            </a:r>
            <a:endParaRPr kumimoji="1" lang="zh-CN" altLang="en-US" dirty="0"/>
          </a:p>
        </p:txBody>
      </p:sp>
      <p:sp>
        <p:nvSpPr>
          <p:cNvPr id="3" name="文本占位符 2"/>
          <p:cNvSpPr>
            <a:spLocks noGrp="1"/>
          </p:cNvSpPr>
          <p:nvPr>
            <p:ph type="body" sz="quarter" idx="12"/>
          </p:nvPr>
        </p:nvSpPr>
        <p:spPr>
          <a:xfrm>
            <a:off x="877887" y="214313"/>
            <a:ext cx="6881449" cy="463550"/>
          </a:xfrm>
        </p:spPr>
        <p:txBody>
          <a:bodyPr rtlCol="0">
            <a:noAutofit/>
          </a:bodyPr>
          <a:lstStyle/>
          <a:p>
            <a:pPr>
              <a:defRPr/>
            </a:pPr>
            <a:r>
              <a:rPr kumimoji="1" lang="zh-CN" altLang="en-US" sz="3600" b="0" dirty="0">
                <a:solidFill>
                  <a:srgbClr val="666560"/>
                </a:solidFill>
                <a:latin typeface="微软雅黑" panose="020B0503020204020204" pitchFamily="34" charset="-122"/>
                <a:ea typeface="微软雅黑" panose="020B0503020204020204" pitchFamily="34" charset="-122"/>
              </a:rPr>
              <a:t>实验内容</a:t>
            </a:r>
            <a:r>
              <a:rPr kumimoji="1" lang="en-US" altLang="zh-CN" sz="3600" b="0" dirty="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刺激响应性测试</a:t>
            </a:r>
          </a:p>
        </p:txBody>
      </p:sp>
      <p:sp>
        <p:nvSpPr>
          <p:cNvPr id="77827" name="Rectangle 2"/>
          <p:cNvSpPr>
            <a:spLocks noChangeArrowheads="1"/>
          </p:cNvSpPr>
          <p:nvPr/>
        </p:nvSpPr>
        <p:spPr bwMode="auto">
          <a:xfrm>
            <a:off x="471488" y="1528763"/>
            <a:ext cx="10450512" cy="0"/>
          </a:xfrm>
          <a:prstGeom prst="rect">
            <a:avLst/>
          </a:prstGeom>
          <a:noFill/>
          <a:ln w="9525">
            <a:noFill/>
            <a:miter lim="800000"/>
            <a:headEnd/>
            <a:tailEnd/>
          </a:ln>
        </p:spPr>
        <p:txBody>
          <a:bodyPr anchor="ctr">
            <a:spAutoFit/>
          </a:bodyPr>
          <a:lstStyle/>
          <a:p>
            <a:endParaRPr lang="zh-CN" altLang="en-US">
              <a:latin typeface="Calibri" pitchFamily="34" charset="0"/>
              <a:ea typeface="等线" charset="-122"/>
            </a:endParaRPr>
          </a:p>
        </p:txBody>
      </p:sp>
      <p:sp>
        <p:nvSpPr>
          <p:cNvPr id="77828" name="Rectangle 4"/>
          <p:cNvSpPr>
            <a:spLocks noChangeArrowheads="1"/>
          </p:cNvSpPr>
          <p:nvPr/>
        </p:nvSpPr>
        <p:spPr bwMode="auto">
          <a:xfrm>
            <a:off x="0" y="828675"/>
            <a:ext cx="9144000" cy="0"/>
          </a:xfrm>
          <a:prstGeom prst="rect">
            <a:avLst/>
          </a:prstGeom>
          <a:noFill/>
          <a:ln w="9525">
            <a:noFill/>
            <a:miter lim="800000"/>
            <a:headEnd/>
            <a:tailEnd/>
          </a:ln>
        </p:spPr>
        <p:txBody>
          <a:bodyPr wrap="none" anchor="ctr">
            <a:spAutoFit/>
          </a:bodyPr>
          <a:lstStyle/>
          <a:p>
            <a:endParaRPr lang="zh-CN" altLang="en-US">
              <a:latin typeface="Calibri" pitchFamily="34" charset="0"/>
              <a:ea typeface="等线" charset="-122"/>
            </a:endParaRPr>
          </a:p>
        </p:txBody>
      </p:sp>
      <p:pic>
        <p:nvPicPr>
          <p:cNvPr id="21506" name="Picture 2" descr="ss 15m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1234" y="446088"/>
            <a:ext cx="5721532" cy="4376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800767" y="4670289"/>
            <a:ext cx="7542466" cy="1754326"/>
          </a:xfrm>
          <a:prstGeom prst="rect">
            <a:avLst/>
          </a:prstGeom>
        </p:spPr>
        <p:txBody>
          <a:bodyPr wrap="square">
            <a:spAutoFit/>
          </a:bodyPr>
          <a:lstStyle/>
          <a:p>
            <a:pPr>
              <a:lnSpc>
                <a:spcPct val="150000"/>
              </a:lnSpc>
            </a:pPr>
            <a:r>
              <a:rPr lang="en-US" altLang="zh-CN" kern="100" dirty="0" err="1" smtClean="0">
                <a:latin typeface="微软雅黑" panose="020B0503020204020204" pitchFamily="34" charset="-122"/>
                <a:ea typeface="微软雅黑" panose="020B0503020204020204" pitchFamily="34" charset="-122"/>
                <a:cs typeface="Times New Roman" panose="02020603050405020304" pitchFamily="18" charset="0"/>
              </a:rPr>
              <a:t>Py</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100" dirty="0" err="1" smtClean="0">
                <a:latin typeface="微软雅黑" panose="020B0503020204020204" pitchFamily="34" charset="-122"/>
                <a:ea typeface="微软雅黑" panose="020B0503020204020204" pitchFamily="34" charset="-122"/>
                <a:cs typeface="Times New Roman" panose="02020603050405020304" pitchFamily="18" charset="0"/>
              </a:rPr>
              <a:t>ss</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-PEG-</a:t>
            </a:r>
            <a:r>
              <a:rPr lang="en-US" altLang="zh-CN" kern="100" dirty="0" err="1" smtClean="0">
                <a:latin typeface="微软雅黑" panose="020B0503020204020204" pitchFamily="34" charset="-122"/>
                <a:ea typeface="微软雅黑" panose="020B0503020204020204" pitchFamily="34" charset="-122"/>
                <a:cs typeface="Times New Roman" panose="02020603050405020304" pitchFamily="18" charset="0"/>
              </a:rPr>
              <a:t>ss</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100" dirty="0" err="1" smtClean="0">
                <a:latin typeface="微软雅黑" panose="020B0503020204020204" pitchFamily="34" charset="-122"/>
                <a:ea typeface="微软雅黑" panose="020B0503020204020204" pitchFamily="34" charset="-122"/>
                <a:cs typeface="Times New Roman" panose="02020603050405020304" pitchFamily="18" charset="0"/>
              </a:rPr>
              <a:t>Py</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对</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强还原性环境十分敏感，能够较完全地分解，而在弱环境下，</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Py</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ss</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-PEG-</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ss</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Py</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的荧光强度变化较小。而</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Py</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-PEG-</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Py</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的荧光强度在紫外的条件下变化较大。说明强还原性环境可能对于</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Py</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-PEG-</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Py</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有一定的影响。</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0084359"/>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3287713" y="2643188"/>
            <a:ext cx="2560637" cy="715962"/>
          </a:xfrm>
        </p:spPr>
        <p:txBody>
          <a:bodyPr>
            <a:normAutofit/>
          </a:bodyPr>
          <a:lstStyle/>
          <a:p>
            <a:pPr>
              <a:lnSpc>
                <a:spcPct val="80000"/>
              </a:lnSpc>
            </a:pPr>
            <a:r>
              <a:rPr kumimoji="1" lang="zh-CN" altLang="en-US" sz="3600" dirty="0" smtClean="0">
                <a:solidFill>
                  <a:srgbClr val="FBE5D6"/>
                </a:solidFill>
              </a:rPr>
              <a:t>自组装探究</a:t>
            </a:r>
          </a:p>
        </p:txBody>
      </p:sp>
    </p:spTree>
    <p:extLst>
      <p:ext uri="{BB962C8B-B14F-4D97-AF65-F5344CB8AC3E}">
        <p14:creationId xmlns:p14="http://schemas.microsoft.com/office/powerpoint/2010/main" val="2941558590"/>
      </p:ext>
    </p:extLst>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6E0E4"/>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smtClean="0"/>
              <a:t>2</a:t>
            </a:r>
            <a:endParaRPr kumimoji="1" lang="zh-CN" altLang="en-US" dirty="0"/>
          </a:p>
        </p:txBody>
      </p:sp>
      <p:sp>
        <p:nvSpPr>
          <p:cNvPr id="3" name="文本占位符 2"/>
          <p:cNvSpPr>
            <a:spLocks noGrp="1"/>
          </p:cNvSpPr>
          <p:nvPr>
            <p:ph type="body" sz="quarter" idx="12"/>
          </p:nvPr>
        </p:nvSpPr>
        <p:spPr>
          <a:xfrm>
            <a:off x="877888" y="73025"/>
            <a:ext cx="7159625" cy="827088"/>
          </a:xfrm>
        </p:spPr>
        <p:txBody>
          <a:bodyPr>
            <a:normAutofit/>
          </a:bodyPr>
          <a:lstStyle/>
          <a:p>
            <a:r>
              <a:rPr kumimoji="1" lang="zh-CN" altLang="en-US" sz="3600" b="0" dirty="0">
                <a:solidFill>
                  <a:srgbClr val="666560"/>
                </a:solidFill>
                <a:latin typeface="微软雅黑" panose="020B0503020204020204" pitchFamily="34" charset="-122"/>
                <a:ea typeface="微软雅黑" panose="020B0503020204020204" pitchFamily="34" charset="-122"/>
              </a:rPr>
              <a:t>实验内容</a:t>
            </a:r>
            <a:r>
              <a:rPr kumimoji="1" lang="en-US" altLang="zh-CN" sz="3600" b="0" dirty="0" smtClean="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自组装测试</a:t>
            </a:r>
            <a:endParaRPr kumimoji="1" lang="zh-CN" altLang="en-US" sz="3600" b="0" dirty="0">
              <a:solidFill>
                <a:srgbClr val="666560"/>
              </a:solidFill>
              <a:latin typeface="微软雅黑" panose="020B0503020204020204" pitchFamily="34" charset="-122"/>
              <a:ea typeface="微软雅黑" panose="020B0503020204020204" pitchFamily="34" charset="-122"/>
            </a:endParaRPr>
          </a:p>
        </p:txBody>
      </p:sp>
      <p:sp>
        <p:nvSpPr>
          <p:cNvPr id="75779" name="Rectangle 2"/>
          <p:cNvSpPr>
            <a:spLocks noChangeArrowheads="1"/>
          </p:cNvSpPr>
          <p:nvPr/>
        </p:nvSpPr>
        <p:spPr bwMode="auto">
          <a:xfrm>
            <a:off x="471488" y="1528763"/>
            <a:ext cx="10450512" cy="0"/>
          </a:xfrm>
          <a:prstGeom prst="rect">
            <a:avLst/>
          </a:prstGeom>
          <a:noFill/>
          <a:ln w="9525">
            <a:noFill/>
            <a:miter lim="800000"/>
            <a:headEnd/>
            <a:tailEnd/>
          </a:ln>
        </p:spPr>
        <p:txBody>
          <a:bodyPr anchor="ctr">
            <a:spAutoFit/>
          </a:bodyPr>
          <a:lstStyle/>
          <a:p>
            <a:endParaRPr lang="zh-CN" altLang="en-US">
              <a:latin typeface="Calibri" pitchFamily="34" charset="0"/>
              <a:ea typeface="等线" charset="-122"/>
            </a:endParaRPr>
          </a:p>
        </p:txBody>
      </p:sp>
      <p:sp>
        <p:nvSpPr>
          <p:cNvPr id="75780" name="Rectangle 4"/>
          <p:cNvSpPr>
            <a:spLocks noChangeArrowheads="1"/>
          </p:cNvSpPr>
          <p:nvPr/>
        </p:nvSpPr>
        <p:spPr bwMode="auto">
          <a:xfrm>
            <a:off x="0" y="828675"/>
            <a:ext cx="9144000" cy="0"/>
          </a:xfrm>
          <a:prstGeom prst="rect">
            <a:avLst/>
          </a:prstGeom>
          <a:noFill/>
          <a:ln w="9525">
            <a:noFill/>
            <a:miter lim="800000"/>
            <a:headEnd/>
            <a:tailEnd/>
          </a:ln>
        </p:spPr>
        <p:txBody>
          <a:bodyPr wrap="none" anchor="ctr">
            <a:spAutoFit/>
          </a:bodyPr>
          <a:lstStyle/>
          <a:p>
            <a:endParaRPr lang="zh-CN" altLang="en-US">
              <a:latin typeface="Calibri" pitchFamily="34" charset="0"/>
              <a:ea typeface="等线" charset="-122"/>
            </a:endParaRPr>
          </a:p>
        </p:txBody>
      </p:sp>
      <p:pic>
        <p:nvPicPr>
          <p:cNvPr id="22530" name="Picture 2" descr="py-py 10m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486" y="834806"/>
            <a:ext cx="6931028" cy="5297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D6E0E4"/>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smtClean="0"/>
              <a:t>2</a:t>
            </a:r>
            <a:endParaRPr kumimoji="1" lang="zh-CN" altLang="en-US" dirty="0"/>
          </a:p>
        </p:txBody>
      </p:sp>
      <p:sp>
        <p:nvSpPr>
          <p:cNvPr id="3" name="文本占位符 2"/>
          <p:cNvSpPr>
            <a:spLocks noGrp="1"/>
          </p:cNvSpPr>
          <p:nvPr>
            <p:ph type="body" sz="quarter" idx="12"/>
          </p:nvPr>
        </p:nvSpPr>
        <p:spPr>
          <a:xfrm>
            <a:off x="877888" y="73025"/>
            <a:ext cx="7159625" cy="827088"/>
          </a:xfrm>
        </p:spPr>
        <p:txBody>
          <a:bodyPr>
            <a:normAutofit/>
          </a:bodyPr>
          <a:lstStyle/>
          <a:p>
            <a:r>
              <a:rPr kumimoji="1" lang="zh-CN" altLang="en-US" sz="3600" b="0" dirty="0">
                <a:solidFill>
                  <a:srgbClr val="666560"/>
                </a:solidFill>
                <a:latin typeface="微软雅黑" panose="020B0503020204020204" pitchFamily="34" charset="-122"/>
                <a:ea typeface="微软雅黑" panose="020B0503020204020204" pitchFamily="34" charset="-122"/>
              </a:rPr>
              <a:t>实验内容</a:t>
            </a:r>
            <a:r>
              <a:rPr kumimoji="1" lang="en-US" altLang="zh-CN" sz="3600" b="0" dirty="0" smtClean="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自组装测试</a:t>
            </a:r>
            <a:endParaRPr kumimoji="1" lang="zh-CN" altLang="en-US" sz="3600" b="0" dirty="0">
              <a:solidFill>
                <a:srgbClr val="666560"/>
              </a:solidFill>
              <a:latin typeface="微软雅黑" panose="020B0503020204020204" pitchFamily="34" charset="-122"/>
              <a:ea typeface="微软雅黑" panose="020B0503020204020204" pitchFamily="34" charset="-122"/>
            </a:endParaRPr>
          </a:p>
        </p:txBody>
      </p:sp>
      <p:sp>
        <p:nvSpPr>
          <p:cNvPr id="75779" name="Rectangle 2"/>
          <p:cNvSpPr>
            <a:spLocks noChangeArrowheads="1"/>
          </p:cNvSpPr>
          <p:nvPr/>
        </p:nvSpPr>
        <p:spPr bwMode="auto">
          <a:xfrm>
            <a:off x="471488" y="1528763"/>
            <a:ext cx="10450512" cy="0"/>
          </a:xfrm>
          <a:prstGeom prst="rect">
            <a:avLst/>
          </a:prstGeom>
          <a:noFill/>
          <a:ln w="9525">
            <a:noFill/>
            <a:miter lim="800000"/>
            <a:headEnd/>
            <a:tailEnd/>
          </a:ln>
        </p:spPr>
        <p:txBody>
          <a:bodyPr anchor="ctr">
            <a:spAutoFit/>
          </a:bodyPr>
          <a:lstStyle/>
          <a:p>
            <a:endParaRPr lang="zh-CN" altLang="en-US">
              <a:latin typeface="Calibri" pitchFamily="34" charset="0"/>
              <a:ea typeface="等线" charset="-122"/>
            </a:endParaRPr>
          </a:p>
        </p:txBody>
      </p:sp>
      <p:sp>
        <p:nvSpPr>
          <p:cNvPr id="75780" name="Rectangle 4"/>
          <p:cNvSpPr>
            <a:spLocks noChangeArrowheads="1"/>
          </p:cNvSpPr>
          <p:nvPr/>
        </p:nvSpPr>
        <p:spPr bwMode="auto">
          <a:xfrm>
            <a:off x="0" y="828675"/>
            <a:ext cx="9144000" cy="0"/>
          </a:xfrm>
          <a:prstGeom prst="rect">
            <a:avLst/>
          </a:prstGeom>
          <a:noFill/>
          <a:ln w="9525">
            <a:noFill/>
            <a:miter lim="800000"/>
            <a:headEnd/>
            <a:tailEnd/>
          </a:ln>
        </p:spPr>
        <p:txBody>
          <a:bodyPr wrap="none" anchor="ctr">
            <a:spAutoFit/>
          </a:bodyPr>
          <a:lstStyle/>
          <a:p>
            <a:endParaRPr lang="zh-CN" altLang="en-US">
              <a:latin typeface="Calibri" pitchFamily="34" charset="0"/>
              <a:ea typeface="等线" charset="-122"/>
            </a:endParaRPr>
          </a:p>
        </p:txBody>
      </p:sp>
      <p:pic>
        <p:nvPicPr>
          <p:cNvPr id="23554" name="Picture 2" descr="ss 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182" y="828675"/>
            <a:ext cx="7523636" cy="5747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8409589"/>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文本框 260"/>
          <p:cNvSpPr txBox="1">
            <a:spLocks noChangeArrowheads="1"/>
          </p:cNvSpPr>
          <p:nvPr/>
        </p:nvSpPr>
        <p:spPr bwMode="auto">
          <a:xfrm>
            <a:off x="438150" y="1046163"/>
            <a:ext cx="8455025" cy="5173662"/>
          </a:xfrm>
          <a:prstGeom prst="rect">
            <a:avLst/>
          </a:prstGeom>
          <a:noFill/>
          <a:ln w="9525">
            <a:noFill/>
            <a:miter lim="800000"/>
            <a:headEnd/>
            <a:tailEnd/>
          </a:ln>
        </p:spPr>
        <p:txBody>
          <a:bodyPr>
            <a:spAutoFit/>
          </a:bodyPr>
          <a:lstStyle/>
          <a:p>
            <a:pPr defTabSz="608013">
              <a:lnSpc>
                <a:spcPct val="150000"/>
              </a:lnSpc>
              <a:spcAft>
                <a:spcPts val="600"/>
              </a:spcAft>
            </a:pPr>
            <a:r>
              <a:rPr lang="zh-CN" altLang="en-US" sz="2400" b="1" dirty="0">
                <a:solidFill>
                  <a:srgbClr val="404040"/>
                </a:solidFill>
                <a:latin typeface="Calibri" pitchFamily="34" charset="0"/>
                <a:ea typeface="微软雅黑" pitchFamily="34" charset="-122"/>
              </a:rPr>
              <a:t>▷ 癌症</a:t>
            </a:r>
            <a:endParaRPr lang="en-US" altLang="zh-CN" sz="2400" b="1" dirty="0">
              <a:solidFill>
                <a:srgbClr val="404040"/>
              </a:solidFill>
              <a:latin typeface="Calibri" pitchFamily="34" charset="0"/>
              <a:ea typeface="微软雅黑" pitchFamily="34" charset="-122"/>
            </a:endParaRPr>
          </a:p>
          <a:p>
            <a:pPr defTabSz="608013">
              <a:lnSpc>
                <a:spcPct val="150000"/>
              </a:lnSpc>
              <a:spcAft>
                <a:spcPts val="600"/>
              </a:spcAft>
            </a:pPr>
            <a:r>
              <a:rPr lang="zh-CN" altLang="en-US" sz="2400" dirty="0">
                <a:solidFill>
                  <a:srgbClr val="404040"/>
                </a:solidFill>
                <a:latin typeface="微软雅黑" pitchFamily="34" charset="-122"/>
                <a:ea typeface="微软雅黑" pitchFamily="34" charset="-122"/>
              </a:rPr>
              <a:t>       因为正常体细胞在分裂分化的过程中由于产生了基因突变导致细胞开始不受控制地快速分裂增殖。并且由于其细胞表面大多缺乏糖蛋白，而容易在体内扩散，最后变成难以根治的病症。</a:t>
            </a:r>
            <a:endParaRPr lang="en-US" altLang="zh-CN" sz="2400" dirty="0">
              <a:solidFill>
                <a:srgbClr val="404040"/>
              </a:solidFill>
              <a:latin typeface="微软雅黑" pitchFamily="34" charset="-122"/>
              <a:ea typeface="微软雅黑" pitchFamily="34" charset="-122"/>
            </a:endParaRPr>
          </a:p>
          <a:p>
            <a:pPr defTabSz="608013">
              <a:lnSpc>
                <a:spcPct val="150000"/>
              </a:lnSpc>
              <a:spcAft>
                <a:spcPts val="600"/>
              </a:spcAft>
            </a:pPr>
            <a:r>
              <a:rPr lang="zh-CN" altLang="en-US" sz="2400" dirty="0">
                <a:solidFill>
                  <a:srgbClr val="404040"/>
                </a:solidFill>
                <a:latin typeface="微软雅黑" pitchFamily="34" charset="-122"/>
                <a:ea typeface="微软雅黑" pitchFamily="34" charset="-122"/>
              </a:rPr>
              <a:t>       据调查，在</a:t>
            </a:r>
            <a:r>
              <a:rPr lang="en-US" altLang="zh-CN" sz="2400" dirty="0">
                <a:solidFill>
                  <a:srgbClr val="404040"/>
                </a:solidFill>
                <a:latin typeface="微软雅黑" pitchFamily="34" charset="-122"/>
                <a:ea typeface="微软雅黑" pitchFamily="34" charset="-122"/>
              </a:rPr>
              <a:t>2012</a:t>
            </a:r>
            <a:r>
              <a:rPr lang="zh-CN" altLang="en-US" sz="2400" dirty="0">
                <a:solidFill>
                  <a:srgbClr val="404040"/>
                </a:solidFill>
                <a:latin typeface="微软雅黑" pitchFamily="34" charset="-122"/>
                <a:ea typeface="微软雅黑" pitchFamily="34" charset="-122"/>
              </a:rPr>
              <a:t>年仅一年中，就有大约</a:t>
            </a:r>
            <a:r>
              <a:rPr lang="en-US" altLang="zh-CN" sz="2400" dirty="0">
                <a:solidFill>
                  <a:srgbClr val="404040"/>
                </a:solidFill>
                <a:latin typeface="微软雅黑" pitchFamily="34" charset="-122"/>
                <a:ea typeface="微软雅黑" pitchFamily="34" charset="-122"/>
              </a:rPr>
              <a:t>1400</a:t>
            </a:r>
            <a:r>
              <a:rPr lang="zh-CN" altLang="en-US" sz="2400" dirty="0">
                <a:solidFill>
                  <a:srgbClr val="404040"/>
                </a:solidFill>
                <a:latin typeface="微软雅黑" pitchFamily="34" charset="-122"/>
                <a:ea typeface="微软雅黑" pitchFamily="34" charset="-122"/>
              </a:rPr>
              <a:t>万的新增病例和</a:t>
            </a:r>
            <a:r>
              <a:rPr lang="en-US" altLang="zh-CN" sz="2400" dirty="0">
                <a:solidFill>
                  <a:srgbClr val="404040"/>
                </a:solidFill>
                <a:latin typeface="微软雅黑" pitchFamily="34" charset="-122"/>
                <a:ea typeface="微软雅黑" pitchFamily="34" charset="-122"/>
              </a:rPr>
              <a:t>800</a:t>
            </a:r>
            <a:r>
              <a:rPr lang="zh-CN" altLang="en-US" sz="2400" dirty="0">
                <a:solidFill>
                  <a:srgbClr val="404040"/>
                </a:solidFill>
                <a:latin typeface="微软雅黑" pitchFamily="34" charset="-122"/>
                <a:ea typeface="微软雅黑" pitchFamily="34" charset="-122"/>
              </a:rPr>
              <a:t>万次与癌症有关的死亡记录，这种疾病影响着所有国家和地区的人民。几乎每一年的每一万个人里面，就有约</a:t>
            </a:r>
            <a:r>
              <a:rPr lang="en-US" altLang="zh-CN" sz="2400" dirty="0">
                <a:solidFill>
                  <a:srgbClr val="404040"/>
                </a:solidFill>
                <a:latin typeface="微软雅黑" pitchFamily="34" charset="-122"/>
                <a:ea typeface="微软雅黑" pitchFamily="34" charset="-122"/>
              </a:rPr>
              <a:t>18.2</a:t>
            </a:r>
            <a:r>
              <a:rPr lang="zh-CN" altLang="en-US" sz="2400" dirty="0">
                <a:solidFill>
                  <a:srgbClr val="404040"/>
                </a:solidFill>
                <a:latin typeface="微软雅黑" pitchFamily="34" charset="-122"/>
                <a:ea typeface="微软雅黑" pitchFamily="34" charset="-122"/>
              </a:rPr>
              <a:t>人被新确诊为癌症，同时有</a:t>
            </a:r>
            <a:r>
              <a:rPr lang="en-US" altLang="zh-CN" sz="2400" dirty="0">
                <a:solidFill>
                  <a:srgbClr val="404040"/>
                </a:solidFill>
                <a:latin typeface="微软雅黑" pitchFamily="34" charset="-122"/>
                <a:ea typeface="微软雅黑" pitchFamily="34" charset="-122"/>
              </a:rPr>
              <a:t>10.2</a:t>
            </a:r>
            <a:r>
              <a:rPr lang="zh-CN" altLang="en-US" sz="2400" dirty="0">
                <a:solidFill>
                  <a:srgbClr val="404040"/>
                </a:solidFill>
                <a:latin typeface="微软雅黑" pitchFamily="34" charset="-122"/>
                <a:ea typeface="微软雅黑" pitchFamily="34" charset="-122"/>
              </a:rPr>
              <a:t>人死于癌症。</a:t>
            </a:r>
          </a:p>
        </p:txBody>
      </p:sp>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a:t>1</a:t>
            </a:r>
            <a:endParaRPr kumimoji="1" lang="zh-CN" altLang="en-US" dirty="0"/>
          </a:p>
        </p:txBody>
      </p:sp>
      <p:sp>
        <p:nvSpPr>
          <p:cNvPr id="3" name="文本占位符 2"/>
          <p:cNvSpPr>
            <a:spLocks noGrp="1"/>
          </p:cNvSpPr>
          <p:nvPr>
            <p:ph type="body" sz="quarter" idx="12"/>
          </p:nvPr>
        </p:nvSpPr>
        <p:spPr>
          <a:xfrm>
            <a:off x="877888" y="85725"/>
            <a:ext cx="4594225" cy="920750"/>
          </a:xfrm>
        </p:spPr>
        <p:txBody>
          <a:bodyPr>
            <a:normAutofit/>
          </a:bodyPr>
          <a:lstStyle/>
          <a:p>
            <a:r>
              <a:rPr kumimoji="1" lang="zh-CN" altLang="en-US" sz="3600" b="0" dirty="0" smtClean="0">
                <a:solidFill>
                  <a:srgbClr val="666560"/>
                </a:solidFill>
                <a:latin typeface="微软雅黑" panose="020B0503020204020204" pitchFamily="34" charset="-122"/>
                <a:ea typeface="微软雅黑" panose="020B0503020204020204" pitchFamily="34" charset="-122"/>
              </a:rPr>
              <a:t>选题依据</a:t>
            </a:r>
            <a:r>
              <a:rPr kumimoji="1" lang="en-US" altLang="zh-CN" sz="3600" b="0" dirty="0" smtClean="0">
                <a:solidFill>
                  <a:srgbClr val="666560"/>
                </a:solidFill>
                <a:latin typeface="微软雅黑" panose="020B0503020204020204" pitchFamily="34" charset="-122"/>
                <a:ea typeface="微软雅黑" panose="020B0503020204020204" pitchFamily="34" charset="-122"/>
              </a:rPr>
              <a:t>——</a:t>
            </a:r>
            <a:r>
              <a:rPr kumimoji="1" lang="zh-CN" altLang="en-US" sz="3600" b="0" dirty="0" smtClean="0">
                <a:solidFill>
                  <a:srgbClr val="666560"/>
                </a:solidFill>
                <a:latin typeface="微软雅黑" panose="020B0503020204020204" pitchFamily="34" charset="-122"/>
                <a:ea typeface="微软雅黑" panose="020B0503020204020204" pitchFamily="34" charset="-122"/>
              </a:rPr>
              <a:t>背景</a:t>
            </a:r>
          </a:p>
        </p:txBody>
      </p:sp>
    </p:spTree>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6E0E4"/>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smtClean="0"/>
              <a:t>2</a:t>
            </a:r>
            <a:endParaRPr kumimoji="1" lang="zh-CN" altLang="en-US" dirty="0"/>
          </a:p>
        </p:txBody>
      </p:sp>
      <p:sp>
        <p:nvSpPr>
          <p:cNvPr id="3" name="文本占位符 2"/>
          <p:cNvSpPr>
            <a:spLocks noGrp="1"/>
          </p:cNvSpPr>
          <p:nvPr>
            <p:ph type="body" sz="quarter" idx="12"/>
          </p:nvPr>
        </p:nvSpPr>
        <p:spPr>
          <a:xfrm>
            <a:off x="877888" y="131763"/>
            <a:ext cx="6510337" cy="614362"/>
          </a:xfrm>
        </p:spPr>
        <p:txBody>
          <a:bodyPr>
            <a:normAutofit/>
          </a:bodyPr>
          <a:lstStyle/>
          <a:p>
            <a:r>
              <a:rPr kumimoji="1" lang="zh-CN" altLang="en-US" sz="3600" b="0" dirty="0">
                <a:solidFill>
                  <a:srgbClr val="666560"/>
                </a:solidFill>
                <a:latin typeface="微软雅黑" panose="020B0503020204020204" pitchFamily="34" charset="-122"/>
                <a:ea typeface="微软雅黑" panose="020B0503020204020204" pitchFamily="34" charset="-122"/>
              </a:rPr>
              <a:t>实验内容</a:t>
            </a:r>
            <a:r>
              <a:rPr kumimoji="1" lang="en-US" altLang="zh-CN" sz="3600" b="0" dirty="0" smtClean="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自组装测试</a:t>
            </a:r>
            <a:endParaRPr kumimoji="1" lang="zh-CN" altLang="en-US" sz="3600" b="0" dirty="0">
              <a:solidFill>
                <a:srgbClr val="666560"/>
              </a:solidFill>
              <a:latin typeface="微软雅黑" panose="020B0503020204020204" pitchFamily="34" charset="-122"/>
              <a:ea typeface="微软雅黑" panose="020B0503020204020204" pitchFamily="34" charset="-122"/>
            </a:endParaRPr>
          </a:p>
        </p:txBody>
      </p:sp>
      <p:sp>
        <p:nvSpPr>
          <p:cNvPr id="76803" name="Rectangle 2"/>
          <p:cNvSpPr>
            <a:spLocks noChangeArrowheads="1"/>
          </p:cNvSpPr>
          <p:nvPr/>
        </p:nvSpPr>
        <p:spPr bwMode="auto">
          <a:xfrm>
            <a:off x="471488" y="1528763"/>
            <a:ext cx="10450512" cy="0"/>
          </a:xfrm>
          <a:prstGeom prst="rect">
            <a:avLst/>
          </a:prstGeom>
          <a:noFill/>
          <a:ln w="9525">
            <a:noFill/>
            <a:miter lim="800000"/>
            <a:headEnd/>
            <a:tailEnd/>
          </a:ln>
        </p:spPr>
        <p:txBody>
          <a:bodyPr anchor="ctr">
            <a:spAutoFit/>
          </a:bodyPr>
          <a:lstStyle/>
          <a:p>
            <a:endParaRPr lang="zh-CN" altLang="en-US">
              <a:latin typeface="Calibri" pitchFamily="34" charset="0"/>
              <a:ea typeface="等线" charset="-122"/>
            </a:endParaRPr>
          </a:p>
        </p:txBody>
      </p:sp>
      <p:sp>
        <p:nvSpPr>
          <p:cNvPr id="76804" name="Rectangle 4"/>
          <p:cNvSpPr>
            <a:spLocks noChangeArrowheads="1"/>
          </p:cNvSpPr>
          <p:nvPr/>
        </p:nvSpPr>
        <p:spPr bwMode="auto">
          <a:xfrm>
            <a:off x="0" y="828675"/>
            <a:ext cx="9144000" cy="0"/>
          </a:xfrm>
          <a:prstGeom prst="rect">
            <a:avLst/>
          </a:prstGeom>
          <a:noFill/>
          <a:ln w="9525">
            <a:noFill/>
            <a:miter lim="800000"/>
            <a:headEnd/>
            <a:tailEnd/>
          </a:ln>
        </p:spPr>
        <p:txBody>
          <a:bodyPr wrap="none" anchor="ctr">
            <a:spAutoFit/>
          </a:bodyPr>
          <a:lstStyle/>
          <a:p>
            <a:endParaRPr lang="zh-CN" altLang="en-US">
              <a:latin typeface="Calibri" pitchFamily="34" charset="0"/>
              <a:ea typeface="等线" charset="-122"/>
            </a:endParaRPr>
          </a:p>
        </p:txBody>
      </p:sp>
      <p:pic>
        <p:nvPicPr>
          <p:cNvPr id="24578" name="Picture 2" descr="ss 10m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159" y="228375"/>
            <a:ext cx="8357682" cy="6407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D6E0E4"/>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smtClean="0"/>
              <a:t>2</a:t>
            </a:r>
            <a:endParaRPr kumimoji="1" lang="zh-CN" altLang="en-US" dirty="0"/>
          </a:p>
        </p:txBody>
      </p:sp>
      <p:sp>
        <p:nvSpPr>
          <p:cNvPr id="3" name="文本占位符 2"/>
          <p:cNvSpPr>
            <a:spLocks noGrp="1"/>
          </p:cNvSpPr>
          <p:nvPr>
            <p:ph type="body" sz="quarter" idx="12"/>
          </p:nvPr>
        </p:nvSpPr>
        <p:spPr>
          <a:xfrm>
            <a:off x="877888" y="131763"/>
            <a:ext cx="6510337" cy="614362"/>
          </a:xfrm>
        </p:spPr>
        <p:txBody>
          <a:bodyPr>
            <a:normAutofit/>
          </a:bodyPr>
          <a:lstStyle/>
          <a:p>
            <a:r>
              <a:rPr kumimoji="1" lang="zh-CN" altLang="en-US" sz="3600" b="0" dirty="0">
                <a:solidFill>
                  <a:srgbClr val="666560"/>
                </a:solidFill>
                <a:latin typeface="微软雅黑" panose="020B0503020204020204" pitchFamily="34" charset="-122"/>
                <a:ea typeface="微软雅黑" panose="020B0503020204020204" pitchFamily="34" charset="-122"/>
              </a:rPr>
              <a:t>实验内容</a:t>
            </a:r>
            <a:r>
              <a:rPr kumimoji="1" lang="en-US" altLang="zh-CN" sz="3600" b="0" dirty="0" smtClean="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自组装测试</a:t>
            </a:r>
            <a:endParaRPr kumimoji="1" lang="zh-CN" altLang="en-US" sz="3600" b="0" dirty="0">
              <a:solidFill>
                <a:srgbClr val="666560"/>
              </a:solidFill>
              <a:latin typeface="微软雅黑" panose="020B0503020204020204" pitchFamily="34" charset="-122"/>
              <a:ea typeface="微软雅黑" panose="020B0503020204020204" pitchFamily="34" charset="-122"/>
            </a:endParaRPr>
          </a:p>
        </p:txBody>
      </p:sp>
      <p:sp>
        <p:nvSpPr>
          <p:cNvPr id="76803" name="Rectangle 2"/>
          <p:cNvSpPr>
            <a:spLocks noChangeArrowheads="1"/>
          </p:cNvSpPr>
          <p:nvPr/>
        </p:nvSpPr>
        <p:spPr bwMode="auto">
          <a:xfrm>
            <a:off x="471488" y="1528763"/>
            <a:ext cx="10450512" cy="0"/>
          </a:xfrm>
          <a:prstGeom prst="rect">
            <a:avLst/>
          </a:prstGeom>
          <a:noFill/>
          <a:ln w="9525">
            <a:noFill/>
            <a:miter lim="800000"/>
            <a:headEnd/>
            <a:tailEnd/>
          </a:ln>
        </p:spPr>
        <p:txBody>
          <a:bodyPr anchor="ctr">
            <a:spAutoFit/>
          </a:bodyPr>
          <a:lstStyle/>
          <a:p>
            <a:endParaRPr lang="zh-CN" altLang="en-US">
              <a:latin typeface="Calibri" pitchFamily="34" charset="0"/>
              <a:ea typeface="等线" charset="-122"/>
            </a:endParaRPr>
          </a:p>
        </p:txBody>
      </p:sp>
      <p:sp>
        <p:nvSpPr>
          <p:cNvPr id="76804" name="Rectangle 4"/>
          <p:cNvSpPr>
            <a:spLocks noChangeArrowheads="1"/>
          </p:cNvSpPr>
          <p:nvPr/>
        </p:nvSpPr>
        <p:spPr bwMode="auto">
          <a:xfrm>
            <a:off x="0" y="828675"/>
            <a:ext cx="9144000" cy="0"/>
          </a:xfrm>
          <a:prstGeom prst="rect">
            <a:avLst/>
          </a:prstGeom>
          <a:noFill/>
          <a:ln w="9525">
            <a:noFill/>
            <a:miter lim="800000"/>
            <a:headEnd/>
            <a:tailEnd/>
          </a:ln>
        </p:spPr>
        <p:txBody>
          <a:bodyPr wrap="none" anchor="ctr">
            <a:spAutoFit/>
          </a:bodyPr>
          <a:lstStyle/>
          <a:p>
            <a:endParaRPr lang="zh-CN" altLang="en-US">
              <a:latin typeface="Calibri" pitchFamily="34" charset="0"/>
              <a:ea typeface="等线" charset="-122"/>
            </a:endParaRPr>
          </a:p>
        </p:txBody>
      </p:sp>
      <p:pic>
        <p:nvPicPr>
          <p:cNvPr id="25602" name="Picture 2" descr="Graph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316" y="373062"/>
            <a:ext cx="5960770" cy="456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09451" y="4758683"/>
            <a:ext cx="8125098" cy="1631216"/>
          </a:xfrm>
          <a:prstGeom prst="rect">
            <a:avLst/>
          </a:prstGeom>
        </p:spPr>
        <p:txBody>
          <a:bodyPr wrap="square">
            <a:spAutoFit/>
          </a:bodyPr>
          <a:lstStyle/>
          <a:p>
            <a:pPr indent="457200"/>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由于</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芘脱离了胶束中的亲脂的含有共轭效应的部位，所以共轭效应消失，芘的荧光蓝移。随后随着芘的衍生物继续地被释放出来，芘的衍生物在溶液中的浓度不断增大，最后芘的衍生物彼此之间通过π</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π共轭作用而堆叠在一起，实现芘的自组装，大π键彼此之间形成共轭导致荧光波长显著红移。</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4832441"/>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3627438" y="1638300"/>
            <a:ext cx="1889125" cy="590550"/>
          </a:xfrm>
        </p:spPr>
        <p:txBody>
          <a:bodyPr rtlCol="0">
            <a:normAutofit fontScale="92500"/>
          </a:bodyPr>
          <a:lstStyle/>
          <a:p>
            <a:pPr fontAlgn="auto">
              <a:spcAft>
                <a:spcPts val="0"/>
              </a:spcAft>
              <a:buFont typeface="Arial" panose="020B0604020202020204" pitchFamily="34" charset="0"/>
              <a:buNone/>
              <a:defRPr/>
            </a:pPr>
            <a:r>
              <a:rPr kumimoji="1" lang="zh-CN" altLang="en-US" dirty="0" smtClean="0"/>
              <a:t>第三部分</a:t>
            </a:r>
            <a:endParaRPr kumimoji="1" lang="zh-CN" altLang="en-US" dirty="0"/>
          </a:p>
        </p:txBody>
      </p:sp>
      <p:sp>
        <p:nvSpPr>
          <p:cNvPr id="3" name="文本占位符 2"/>
          <p:cNvSpPr>
            <a:spLocks noGrp="1"/>
          </p:cNvSpPr>
          <p:nvPr>
            <p:ph type="body" sz="quarter" idx="13"/>
          </p:nvPr>
        </p:nvSpPr>
        <p:spPr>
          <a:xfrm>
            <a:off x="3287713" y="2643188"/>
            <a:ext cx="2560637" cy="715962"/>
          </a:xfrm>
        </p:spPr>
        <p:txBody>
          <a:bodyPr rtlCol="0">
            <a:normAutofit lnSpcReduction="10000"/>
          </a:bodyPr>
          <a:lstStyle/>
          <a:p>
            <a:pPr fontAlgn="auto">
              <a:spcAft>
                <a:spcPts val="0"/>
              </a:spcAft>
              <a:buFont typeface="Arial" panose="020B0604020202020204" pitchFamily="34" charset="0"/>
              <a:buNone/>
              <a:defRPr/>
            </a:pPr>
            <a:r>
              <a:rPr kumimoji="1" lang="zh-CN" altLang="en-US" dirty="0" smtClean="0"/>
              <a:t>结论</a:t>
            </a:r>
            <a:endParaRPr kumimoji="1" lang="zh-CN" altLang="en-US" dirty="0"/>
          </a:p>
        </p:txBody>
      </p:sp>
      <p:grpSp>
        <p:nvGrpSpPr>
          <p:cNvPr id="4" name="组合 22"/>
          <p:cNvGrpSpPr/>
          <p:nvPr/>
        </p:nvGrpSpPr>
        <p:grpSpPr>
          <a:xfrm>
            <a:off x="4174557" y="3477426"/>
            <a:ext cx="794889" cy="623974"/>
            <a:chOff x="3654425" y="5089525"/>
            <a:chExt cx="1860550" cy="1460500"/>
          </a:xfrm>
          <a:solidFill>
            <a:schemeClr val="accent2">
              <a:lumMod val="20000"/>
              <a:lumOff val="80000"/>
            </a:schemeClr>
          </a:solidFill>
        </p:grpSpPr>
        <p:sp>
          <p:nvSpPr>
            <p:cNvPr id="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1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1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grpSp>
    </p:spTree>
  </p:cSld>
  <p:clrMapOvr>
    <a:masterClrMapping/>
  </p:clrMapOvr>
  <p:transition spd="slow">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smtClean="0"/>
              <a:t>3</a:t>
            </a:r>
            <a:endParaRPr kumimoji="1" lang="zh-CN" altLang="en-US" dirty="0"/>
          </a:p>
        </p:txBody>
      </p:sp>
      <p:sp>
        <p:nvSpPr>
          <p:cNvPr id="3" name="文本占位符 2"/>
          <p:cNvSpPr>
            <a:spLocks noGrp="1"/>
          </p:cNvSpPr>
          <p:nvPr>
            <p:ph type="body" sz="quarter" idx="12"/>
          </p:nvPr>
        </p:nvSpPr>
        <p:spPr>
          <a:xfrm>
            <a:off x="877888" y="214313"/>
            <a:ext cx="4819650" cy="463550"/>
          </a:xfrm>
        </p:spPr>
        <p:txBody>
          <a:bodyPr rtlCol="0">
            <a:noAutofit/>
          </a:bodyPr>
          <a:lstStyle/>
          <a:p>
            <a:pPr fontAlgn="auto">
              <a:spcAft>
                <a:spcPts val="0"/>
              </a:spcAft>
              <a:buFont typeface="Arial" panose="020B0604020202020204" pitchFamily="34" charset="0"/>
              <a:buNone/>
              <a:defRPr/>
            </a:pPr>
            <a:r>
              <a:rPr kumimoji="1" lang="zh-CN" altLang="en-US" sz="3600" b="0" dirty="0">
                <a:solidFill>
                  <a:srgbClr val="666560"/>
                </a:solidFill>
                <a:latin typeface="微软雅黑" panose="020B0503020204020204" pitchFamily="34" charset="-122"/>
                <a:ea typeface="微软雅黑" panose="020B0503020204020204" pitchFamily="34" charset="-122"/>
              </a:rPr>
              <a:t>结论</a:t>
            </a:r>
          </a:p>
        </p:txBody>
      </p:sp>
      <p:sp>
        <p:nvSpPr>
          <p:cNvPr id="80899" name="文本框 260"/>
          <p:cNvSpPr txBox="1">
            <a:spLocks noChangeArrowheads="1"/>
          </p:cNvSpPr>
          <p:nvPr/>
        </p:nvSpPr>
        <p:spPr bwMode="auto">
          <a:xfrm>
            <a:off x="877888" y="1177101"/>
            <a:ext cx="7531100" cy="4503797"/>
          </a:xfrm>
          <a:prstGeom prst="rect">
            <a:avLst/>
          </a:prstGeom>
          <a:noFill/>
          <a:ln w="9525">
            <a:noFill/>
            <a:miter lim="800000"/>
            <a:headEnd/>
            <a:tailEnd/>
          </a:ln>
        </p:spPr>
        <p:txBody>
          <a:bodyPr>
            <a:spAutoFit/>
          </a:bodyPr>
          <a:lstStyle/>
          <a:p>
            <a:pPr indent="457200" defTabSz="608013">
              <a:lnSpc>
                <a:spcPct val="150000"/>
              </a:lnSpc>
              <a:spcBef>
                <a:spcPts val="1000"/>
              </a:spcBef>
            </a:pPr>
            <a:r>
              <a:rPr lang="zh-CN" altLang="en-US" sz="2000" dirty="0">
                <a:latin typeface="微软雅黑" pitchFamily="34" charset="-122"/>
                <a:ea typeface="微软雅黑" pitchFamily="34" charset="-122"/>
              </a:rPr>
              <a:t>纳米颗粒载药胶束是近年来在抗癌药物载体领域的热门研究方向。</a:t>
            </a:r>
          </a:p>
          <a:p>
            <a:pPr indent="457200" defTabSz="608013">
              <a:lnSpc>
                <a:spcPct val="150000"/>
              </a:lnSpc>
              <a:spcBef>
                <a:spcPts val="1000"/>
              </a:spcBef>
            </a:pPr>
            <a:r>
              <a:rPr lang="zh-CN" altLang="en-US" sz="2000" dirty="0">
                <a:latin typeface="微软雅黑" pitchFamily="34" charset="-122"/>
                <a:ea typeface="微软雅黑" pitchFamily="34" charset="-122"/>
              </a:rPr>
              <a:t>本实验合成了两种两亲性聚合物，即具有还原敏感性的</a:t>
            </a:r>
            <a:r>
              <a:rPr lang="en-US" altLang="zh-CN" sz="2000" dirty="0" err="1">
                <a:latin typeface="微软雅黑" pitchFamily="34" charset="-122"/>
                <a:ea typeface="微软雅黑" pitchFamily="34" charset="-122"/>
              </a:rPr>
              <a:t>Py</a:t>
            </a:r>
            <a:r>
              <a:rPr lang="en-US" altLang="zh-CN" sz="2000" dirty="0">
                <a:latin typeface="微软雅黑" pitchFamily="34" charset="-122"/>
                <a:ea typeface="微软雅黑" pitchFamily="34" charset="-122"/>
              </a:rPr>
              <a:t>-</a:t>
            </a:r>
            <a:r>
              <a:rPr lang="en-US" altLang="zh-CN" sz="2000" dirty="0" err="1">
                <a:latin typeface="微软雅黑" pitchFamily="34" charset="-122"/>
                <a:ea typeface="微软雅黑" pitchFamily="34" charset="-122"/>
              </a:rPr>
              <a:t>ss</a:t>
            </a:r>
            <a:r>
              <a:rPr lang="en-US" altLang="zh-CN" sz="2000" dirty="0">
                <a:latin typeface="微软雅黑" pitchFamily="34" charset="-122"/>
                <a:ea typeface="微软雅黑" pitchFamily="34" charset="-122"/>
              </a:rPr>
              <a:t>-PEG-</a:t>
            </a:r>
            <a:r>
              <a:rPr lang="en-US" altLang="zh-CN" sz="2000" dirty="0" err="1">
                <a:latin typeface="微软雅黑" pitchFamily="34" charset="-122"/>
                <a:ea typeface="微软雅黑" pitchFamily="34" charset="-122"/>
              </a:rPr>
              <a:t>ss</a:t>
            </a:r>
            <a:r>
              <a:rPr lang="en-US" altLang="zh-CN" sz="2000" dirty="0">
                <a:latin typeface="微软雅黑" pitchFamily="34" charset="-122"/>
                <a:ea typeface="微软雅黑" pitchFamily="34" charset="-122"/>
              </a:rPr>
              <a:t>-</a:t>
            </a:r>
            <a:r>
              <a:rPr lang="en-US" altLang="zh-CN" sz="2000" dirty="0" err="1">
                <a:latin typeface="微软雅黑" pitchFamily="34" charset="-122"/>
                <a:ea typeface="微软雅黑" pitchFamily="34" charset="-122"/>
              </a:rPr>
              <a:t>Py</a:t>
            </a:r>
            <a:r>
              <a:rPr lang="zh-CN" altLang="en-US" sz="2000" dirty="0">
                <a:latin typeface="微软雅黑" pitchFamily="34" charset="-122"/>
                <a:ea typeface="微软雅黑" pitchFamily="34" charset="-122"/>
              </a:rPr>
              <a:t>和没有还原敏感性的</a:t>
            </a:r>
            <a:r>
              <a:rPr lang="en-US" altLang="zh-CN" sz="2000" dirty="0" err="1">
                <a:latin typeface="微软雅黑" pitchFamily="34" charset="-122"/>
                <a:ea typeface="微软雅黑" pitchFamily="34" charset="-122"/>
              </a:rPr>
              <a:t>Py</a:t>
            </a:r>
            <a:r>
              <a:rPr lang="en-US" altLang="zh-CN" sz="2000" dirty="0">
                <a:latin typeface="微软雅黑" pitchFamily="34" charset="-122"/>
                <a:ea typeface="微软雅黑" pitchFamily="34" charset="-122"/>
              </a:rPr>
              <a:t>-PEG-</a:t>
            </a:r>
            <a:r>
              <a:rPr lang="en-US" altLang="zh-CN" sz="2000" dirty="0" err="1">
                <a:latin typeface="微软雅黑" pitchFamily="34" charset="-122"/>
                <a:ea typeface="微软雅黑" pitchFamily="34" charset="-122"/>
              </a:rPr>
              <a:t>Py</a:t>
            </a:r>
            <a:r>
              <a:rPr lang="zh-CN" altLang="en-US" sz="2000" dirty="0">
                <a:latin typeface="微软雅黑" pitchFamily="34" charset="-122"/>
                <a:ea typeface="微软雅黑" pitchFamily="34" charset="-122"/>
              </a:rPr>
              <a:t>。并并通过核磁图谱、红外图谱等等验证了合成的材料的正确性。</a:t>
            </a:r>
          </a:p>
          <a:p>
            <a:pPr indent="457200" defTabSz="608013">
              <a:lnSpc>
                <a:spcPct val="150000"/>
              </a:lnSpc>
              <a:spcBef>
                <a:spcPts val="1000"/>
              </a:spcBef>
            </a:pPr>
            <a:r>
              <a:rPr lang="zh-CN" altLang="en-US" sz="2000" dirty="0">
                <a:latin typeface="微软雅黑" pitchFamily="34" charset="-122"/>
                <a:ea typeface="微软雅黑" pitchFamily="34" charset="-122"/>
              </a:rPr>
              <a:t>通过制备这两种胶束的空白胶束，并测定了其胶束的临界胶束浓度。结果载药品和对照品都显示出较小的临界胶束浓度。这显示出该聚合物胶束具有对溶液稀释较高的抗性。胶束的粒径大约分布</a:t>
            </a:r>
            <a:r>
              <a:rPr lang="zh-CN" altLang="en-US" sz="2000" dirty="0" smtClean="0">
                <a:latin typeface="微软雅黑" pitchFamily="34" charset="-122"/>
                <a:ea typeface="微软雅黑" pitchFamily="34" charset="-122"/>
              </a:rPr>
              <a:t>在</a:t>
            </a:r>
            <a:r>
              <a:rPr lang="en-US" altLang="zh-CN" sz="2000" dirty="0" smtClean="0">
                <a:latin typeface="微软雅黑" pitchFamily="34" charset="-122"/>
                <a:ea typeface="微软雅黑" pitchFamily="34" charset="-122"/>
              </a:rPr>
              <a:t>110nm-140nm</a:t>
            </a:r>
            <a:r>
              <a:rPr lang="zh-CN" altLang="en-US" sz="2000" dirty="0">
                <a:latin typeface="微软雅黑" pitchFamily="34" charset="-122"/>
                <a:ea typeface="微软雅黑" pitchFamily="34" charset="-122"/>
              </a:rPr>
              <a:t>之间</a:t>
            </a:r>
            <a:r>
              <a:rPr lang="zh-CN" altLang="en-US" sz="2000" dirty="0" smtClean="0">
                <a:latin typeface="微软雅黑" pitchFamily="34" charset="-122"/>
                <a:ea typeface="微软雅黑" pitchFamily="34" charset="-122"/>
              </a:rPr>
              <a:t>。</a:t>
            </a:r>
            <a:endParaRPr lang="zh-CN" altLang="en-US" sz="2000" dirty="0">
              <a:latin typeface="微软雅黑" pitchFamily="34" charset="-122"/>
              <a:ea typeface="微软雅黑" pitchFamily="34" charset="-122"/>
            </a:endParaRPr>
          </a:p>
        </p:txBody>
      </p:sp>
    </p:spTree>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smtClean="0"/>
              <a:t>3</a:t>
            </a:r>
            <a:endParaRPr kumimoji="1" lang="zh-CN" altLang="en-US" dirty="0"/>
          </a:p>
        </p:txBody>
      </p:sp>
      <p:sp>
        <p:nvSpPr>
          <p:cNvPr id="3" name="文本占位符 2"/>
          <p:cNvSpPr>
            <a:spLocks noGrp="1"/>
          </p:cNvSpPr>
          <p:nvPr>
            <p:ph type="body" sz="quarter" idx="12"/>
          </p:nvPr>
        </p:nvSpPr>
        <p:spPr>
          <a:xfrm>
            <a:off x="877888" y="214313"/>
            <a:ext cx="4819650" cy="463550"/>
          </a:xfrm>
        </p:spPr>
        <p:txBody>
          <a:bodyPr rtlCol="0">
            <a:noAutofit/>
          </a:bodyPr>
          <a:lstStyle/>
          <a:p>
            <a:pPr fontAlgn="auto">
              <a:spcAft>
                <a:spcPts val="0"/>
              </a:spcAft>
              <a:buFont typeface="Arial" panose="020B0604020202020204" pitchFamily="34" charset="0"/>
              <a:buNone/>
              <a:defRPr/>
            </a:pPr>
            <a:r>
              <a:rPr kumimoji="1" lang="zh-CN" altLang="en-US" sz="3600" b="0" dirty="0">
                <a:solidFill>
                  <a:srgbClr val="666560"/>
                </a:solidFill>
                <a:latin typeface="微软雅黑" panose="020B0503020204020204" pitchFamily="34" charset="-122"/>
                <a:ea typeface="微软雅黑" panose="020B0503020204020204" pitchFamily="34" charset="-122"/>
              </a:rPr>
              <a:t>结论</a:t>
            </a:r>
          </a:p>
        </p:txBody>
      </p:sp>
      <p:sp>
        <p:nvSpPr>
          <p:cNvPr id="80899" name="文本框 260"/>
          <p:cNvSpPr txBox="1">
            <a:spLocks noChangeArrowheads="1"/>
          </p:cNvSpPr>
          <p:nvPr/>
        </p:nvSpPr>
        <p:spPr bwMode="auto">
          <a:xfrm>
            <a:off x="806450" y="1241221"/>
            <a:ext cx="7531100" cy="4375557"/>
          </a:xfrm>
          <a:prstGeom prst="rect">
            <a:avLst/>
          </a:prstGeom>
          <a:noFill/>
          <a:ln w="9525">
            <a:noFill/>
            <a:miter lim="800000"/>
            <a:headEnd/>
            <a:tailEnd/>
          </a:ln>
        </p:spPr>
        <p:txBody>
          <a:bodyPr>
            <a:spAutoFit/>
          </a:bodyPr>
          <a:lstStyle/>
          <a:p>
            <a:pPr indent="457200" defTabSz="608013">
              <a:lnSpc>
                <a:spcPct val="150000"/>
              </a:lnSpc>
              <a:spcBef>
                <a:spcPts val="1000"/>
              </a:spcBef>
            </a:pPr>
            <a:r>
              <a:rPr lang="zh-CN" altLang="en-US" sz="2000" dirty="0" smtClean="0">
                <a:latin typeface="微软雅黑" pitchFamily="34" charset="-122"/>
                <a:ea typeface="微软雅黑" pitchFamily="34" charset="-122"/>
              </a:rPr>
              <a:t>在</a:t>
            </a:r>
            <a:r>
              <a:rPr lang="zh-CN" altLang="en-US" sz="2000" dirty="0">
                <a:latin typeface="微软雅黑" pitchFamily="34" charset="-122"/>
                <a:ea typeface="微软雅黑" pitchFamily="34" charset="-122"/>
              </a:rPr>
              <a:t>对两种胶束的还原敏感性进行测试的时候比较发现，</a:t>
            </a:r>
            <a:r>
              <a:rPr lang="en-US" altLang="zh-CN" sz="2000" dirty="0" err="1">
                <a:latin typeface="微软雅黑" pitchFamily="34" charset="-122"/>
                <a:ea typeface="微软雅黑" pitchFamily="34" charset="-122"/>
              </a:rPr>
              <a:t>Py</a:t>
            </a:r>
            <a:r>
              <a:rPr lang="en-US" altLang="zh-CN" sz="2000" dirty="0">
                <a:latin typeface="微软雅黑" pitchFamily="34" charset="-122"/>
                <a:ea typeface="微软雅黑" pitchFamily="34" charset="-122"/>
              </a:rPr>
              <a:t>-</a:t>
            </a:r>
            <a:r>
              <a:rPr lang="en-US" altLang="zh-CN" sz="2000" dirty="0" err="1">
                <a:latin typeface="微软雅黑" pitchFamily="34" charset="-122"/>
                <a:ea typeface="微软雅黑" pitchFamily="34" charset="-122"/>
              </a:rPr>
              <a:t>ss</a:t>
            </a:r>
            <a:r>
              <a:rPr lang="en-US" altLang="zh-CN" sz="2000" dirty="0">
                <a:latin typeface="微软雅黑" pitchFamily="34" charset="-122"/>
                <a:ea typeface="微软雅黑" pitchFamily="34" charset="-122"/>
              </a:rPr>
              <a:t>-PEG-</a:t>
            </a:r>
            <a:r>
              <a:rPr lang="en-US" altLang="zh-CN" sz="2000" dirty="0" err="1">
                <a:latin typeface="微软雅黑" pitchFamily="34" charset="-122"/>
                <a:ea typeface="微软雅黑" pitchFamily="34" charset="-122"/>
              </a:rPr>
              <a:t>ss</a:t>
            </a:r>
            <a:r>
              <a:rPr lang="en-US" altLang="zh-CN" sz="2000" dirty="0">
                <a:latin typeface="微软雅黑" pitchFamily="34" charset="-122"/>
                <a:ea typeface="微软雅黑" pitchFamily="34" charset="-122"/>
              </a:rPr>
              <a:t>-</a:t>
            </a:r>
            <a:r>
              <a:rPr lang="en-US" altLang="zh-CN" sz="2000" dirty="0" err="1">
                <a:latin typeface="微软雅黑" pitchFamily="34" charset="-122"/>
                <a:ea typeface="微软雅黑" pitchFamily="34" charset="-122"/>
              </a:rPr>
              <a:t>Py</a:t>
            </a:r>
            <a:r>
              <a:rPr lang="zh-CN" altLang="en-US" sz="2000" dirty="0">
                <a:latin typeface="微软雅黑" pitchFamily="34" charset="-122"/>
                <a:ea typeface="微软雅黑" pitchFamily="34" charset="-122"/>
              </a:rPr>
              <a:t>胶束的在强还原性的环境下其还原敏感性极其优秀，而在弱还原性强度的环境下则不敏感。</a:t>
            </a:r>
          </a:p>
          <a:p>
            <a:pPr indent="457200" defTabSz="608013">
              <a:lnSpc>
                <a:spcPct val="150000"/>
              </a:lnSpc>
              <a:spcBef>
                <a:spcPts val="1000"/>
              </a:spcBef>
            </a:pPr>
            <a:r>
              <a:rPr lang="zh-CN" altLang="en-US" sz="2000" dirty="0">
                <a:latin typeface="微软雅黑" pitchFamily="34" charset="-122"/>
                <a:ea typeface="微软雅黑" pitchFamily="34" charset="-122"/>
              </a:rPr>
              <a:t>在测试两种胶束的自组装特性中发现。只有</a:t>
            </a:r>
            <a:r>
              <a:rPr lang="en-US" altLang="zh-CN" sz="2000" dirty="0" err="1">
                <a:latin typeface="微软雅黑" pitchFamily="34" charset="-122"/>
                <a:ea typeface="微软雅黑" pitchFamily="34" charset="-122"/>
              </a:rPr>
              <a:t>Py</a:t>
            </a:r>
            <a:r>
              <a:rPr lang="en-US" altLang="zh-CN" sz="2000" dirty="0">
                <a:latin typeface="微软雅黑" pitchFamily="34" charset="-122"/>
                <a:ea typeface="微软雅黑" pitchFamily="34" charset="-122"/>
              </a:rPr>
              <a:t>-</a:t>
            </a:r>
            <a:r>
              <a:rPr lang="en-US" altLang="zh-CN" sz="2000" dirty="0" err="1">
                <a:latin typeface="微软雅黑" pitchFamily="34" charset="-122"/>
                <a:ea typeface="微软雅黑" pitchFamily="34" charset="-122"/>
              </a:rPr>
              <a:t>ss</a:t>
            </a:r>
            <a:r>
              <a:rPr lang="en-US" altLang="zh-CN" sz="2000" dirty="0">
                <a:latin typeface="微软雅黑" pitchFamily="34" charset="-122"/>
                <a:ea typeface="微软雅黑" pitchFamily="34" charset="-122"/>
              </a:rPr>
              <a:t>-PEG-</a:t>
            </a:r>
            <a:r>
              <a:rPr lang="en-US" altLang="zh-CN" sz="2000" dirty="0" err="1">
                <a:latin typeface="微软雅黑" pitchFamily="34" charset="-122"/>
                <a:ea typeface="微软雅黑" pitchFamily="34" charset="-122"/>
              </a:rPr>
              <a:t>ss</a:t>
            </a:r>
            <a:r>
              <a:rPr lang="en-US" altLang="zh-CN" sz="2000" dirty="0">
                <a:latin typeface="微软雅黑" pitchFamily="34" charset="-122"/>
                <a:ea typeface="微软雅黑" pitchFamily="34" charset="-122"/>
              </a:rPr>
              <a:t>-</a:t>
            </a:r>
            <a:r>
              <a:rPr lang="en-US" altLang="zh-CN" sz="2000" dirty="0" err="1">
                <a:latin typeface="微软雅黑" pitchFamily="34" charset="-122"/>
                <a:ea typeface="微软雅黑" pitchFamily="34" charset="-122"/>
              </a:rPr>
              <a:t>Py</a:t>
            </a:r>
            <a:r>
              <a:rPr lang="zh-CN" altLang="en-US" sz="2000" dirty="0">
                <a:latin typeface="微软雅黑" pitchFamily="34" charset="-122"/>
                <a:ea typeface="微软雅黑" pitchFamily="34" charset="-122"/>
              </a:rPr>
              <a:t>胶束能够在强还原性环境下释放出芘的衍生物并完成自组装形成芘的堆叠结构。而这种分子芘的堆叠所形成的结构可以作为光动治疗所必须的光敏剂的成分，这位未来把</a:t>
            </a:r>
            <a:r>
              <a:rPr lang="en-US" altLang="zh-CN" sz="2000" dirty="0" err="1">
                <a:latin typeface="微软雅黑" pitchFamily="34" charset="-122"/>
                <a:ea typeface="微软雅黑" pitchFamily="34" charset="-122"/>
              </a:rPr>
              <a:t>Py</a:t>
            </a:r>
            <a:r>
              <a:rPr lang="en-US" altLang="zh-CN" sz="2000" dirty="0">
                <a:latin typeface="微软雅黑" pitchFamily="34" charset="-122"/>
                <a:ea typeface="微软雅黑" pitchFamily="34" charset="-122"/>
              </a:rPr>
              <a:t>-</a:t>
            </a:r>
            <a:r>
              <a:rPr lang="en-US" altLang="zh-CN" sz="2000" dirty="0" err="1">
                <a:latin typeface="微软雅黑" pitchFamily="34" charset="-122"/>
                <a:ea typeface="微软雅黑" pitchFamily="34" charset="-122"/>
              </a:rPr>
              <a:t>ss</a:t>
            </a:r>
            <a:r>
              <a:rPr lang="en-US" altLang="zh-CN" sz="2000" dirty="0">
                <a:latin typeface="微软雅黑" pitchFamily="34" charset="-122"/>
                <a:ea typeface="微软雅黑" pitchFamily="34" charset="-122"/>
              </a:rPr>
              <a:t>-PEG-</a:t>
            </a:r>
            <a:r>
              <a:rPr lang="en-US" altLang="zh-CN" sz="2000" dirty="0" err="1">
                <a:latin typeface="微软雅黑" pitchFamily="34" charset="-122"/>
                <a:ea typeface="微软雅黑" pitchFamily="34" charset="-122"/>
              </a:rPr>
              <a:t>ss</a:t>
            </a:r>
            <a:r>
              <a:rPr lang="en-US" altLang="zh-CN" sz="2000" dirty="0">
                <a:latin typeface="微软雅黑" pitchFamily="34" charset="-122"/>
                <a:ea typeface="微软雅黑" pitchFamily="34" charset="-122"/>
              </a:rPr>
              <a:t>-</a:t>
            </a:r>
            <a:r>
              <a:rPr lang="en-US" altLang="zh-CN" sz="2000" dirty="0" err="1">
                <a:latin typeface="微软雅黑" pitchFamily="34" charset="-122"/>
                <a:ea typeface="微软雅黑" pitchFamily="34" charset="-122"/>
              </a:rPr>
              <a:t>Py</a:t>
            </a:r>
            <a:r>
              <a:rPr lang="zh-CN" altLang="en-US" sz="2000" dirty="0">
                <a:latin typeface="微软雅黑" pitchFamily="34" charset="-122"/>
                <a:ea typeface="微软雅黑" pitchFamily="34" charset="-122"/>
              </a:rPr>
              <a:t>胶束应用到光动治疗的领域提供了较为坚实的前提条件，值得未来在该胶束的光动性质中继续研究。</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721968287"/>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3627438" y="1638300"/>
            <a:ext cx="1889125" cy="590550"/>
          </a:xfrm>
        </p:spPr>
        <p:txBody>
          <a:bodyPr rtlCol="0">
            <a:normAutofit fontScale="92500"/>
          </a:bodyPr>
          <a:lstStyle/>
          <a:p>
            <a:pPr fontAlgn="auto">
              <a:spcAft>
                <a:spcPts val="0"/>
              </a:spcAft>
              <a:buFont typeface="Arial" panose="020B0604020202020204" pitchFamily="34" charset="0"/>
              <a:buNone/>
              <a:defRPr/>
            </a:pPr>
            <a:r>
              <a:rPr kumimoji="1" lang="zh-CN" altLang="en-US" dirty="0" smtClean="0"/>
              <a:t>第四部分</a:t>
            </a:r>
            <a:endParaRPr kumimoji="1" lang="zh-CN" altLang="en-US" dirty="0"/>
          </a:p>
        </p:txBody>
      </p:sp>
      <p:sp>
        <p:nvSpPr>
          <p:cNvPr id="3" name="文本占位符 2"/>
          <p:cNvSpPr>
            <a:spLocks noGrp="1"/>
          </p:cNvSpPr>
          <p:nvPr>
            <p:ph type="body" sz="quarter" idx="13"/>
          </p:nvPr>
        </p:nvSpPr>
        <p:spPr>
          <a:xfrm>
            <a:off x="3287713" y="2643188"/>
            <a:ext cx="2560637" cy="715962"/>
          </a:xfrm>
        </p:spPr>
        <p:txBody>
          <a:bodyPr rtlCol="0">
            <a:normAutofit fontScale="92500"/>
          </a:bodyPr>
          <a:lstStyle/>
          <a:p>
            <a:pPr fontAlgn="auto">
              <a:spcAft>
                <a:spcPts val="0"/>
              </a:spcAft>
              <a:buFont typeface="Arial" panose="020B0604020202020204" pitchFamily="34" charset="0"/>
              <a:buNone/>
              <a:defRPr/>
            </a:pPr>
            <a:r>
              <a:rPr kumimoji="1" lang="zh-CN" altLang="en-US" dirty="0" smtClean="0"/>
              <a:t>参考文献</a:t>
            </a:r>
            <a:endParaRPr kumimoji="1" lang="zh-CN" altLang="en-US" dirty="0"/>
          </a:p>
        </p:txBody>
      </p:sp>
      <p:grpSp>
        <p:nvGrpSpPr>
          <p:cNvPr id="4" name="组合 22"/>
          <p:cNvGrpSpPr/>
          <p:nvPr/>
        </p:nvGrpSpPr>
        <p:grpSpPr>
          <a:xfrm>
            <a:off x="4174557" y="3477426"/>
            <a:ext cx="794889" cy="623974"/>
            <a:chOff x="3654425" y="5089525"/>
            <a:chExt cx="1860550" cy="1460500"/>
          </a:xfrm>
          <a:solidFill>
            <a:schemeClr val="accent2">
              <a:lumMod val="20000"/>
              <a:lumOff val="80000"/>
            </a:schemeClr>
          </a:solidFill>
        </p:grpSpPr>
        <p:sp>
          <p:nvSpPr>
            <p:cNvPr id="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1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1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grpSp>
    </p:spTree>
  </p:cSld>
  <p:clrMapOvr>
    <a:masterClrMapping/>
  </p:clrMapOvr>
  <p:transition spd="slow">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smtClean="0"/>
              <a:t>4</a:t>
            </a:r>
            <a:endParaRPr kumimoji="1" lang="zh-CN" altLang="en-US" dirty="0"/>
          </a:p>
        </p:txBody>
      </p:sp>
      <p:sp>
        <p:nvSpPr>
          <p:cNvPr id="3" name="文本占位符 2"/>
          <p:cNvSpPr>
            <a:spLocks noGrp="1"/>
          </p:cNvSpPr>
          <p:nvPr>
            <p:ph type="body" sz="quarter" idx="12"/>
          </p:nvPr>
        </p:nvSpPr>
        <p:spPr>
          <a:xfrm>
            <a:off x="877888" y="100013"/>
            <a:ext cx="5272087" cy="773112"/>
          </a:xfrm>
        </p:spPr>
        <p:txBody>
          <a:bodyPr>
            <a:normAutofit/>
          </a:bodyPr>
          <a:lstStyle/>
          <a:p>
            <a:pPr fontAlgn="auto">
              <a:spcAft>
                <a:spcPts val="0"/>
              </a:spcAft>
              <a:defRPr/>
            </a:pPr>
            <a:r>
              <a:rPr kumimoji="1" lang="zh-CN" altLang="en-US" sz="3600" b="0" dirty="0">
                <a:solidFill>
                  <a:srgbClr val="666560"/>
                </a:solidFill>
                <a:latin typeface="微软雅黑" panose="020B0503020204020204" pitchFamily="34" charset="-122"/>
                <a:ea typeface="微软雅黑" panose="020B0503020204020204" pitchFamily="34" charset="-122"/>
              </a:rPr>
              <a:t>参考文献</a:t>
            </a:r>
          </a:p>
        </p:txBody>
      </p:sp>
      <p:sp>
        <p:nvSpPr>
          <p:cNvPr id="82947" name="文本框 260"/>
          <p:cNvSpPr txBox="1">
            <a:spLocks noChangeArrowheads="1"/>
          </p:cNvSpPr>
          <p:nvPr/>
        </p:nvSpPr>
        <p:spPr bwMode="auto">
          <a:xfrm>
            <a:off x="817563" y="1343025"/>
            <a:ext cx="7508875" cy="4171950"/>
          </a:xfrm>
          <a:prstGeom prst="rect">
            <a:avLst/>
          </a:prstGeom>
          <a:noFill/>
          <a:ln w="9525">
            <a:noFill/>
            <a:miter lim="800000"/>
            <a:headEnd/>
            <a:tailEnd/>
          </a:ln>
        </p:spPr>
        <p:txBody>
          <a:bodyPr>
            <a:spAutoFit/>
          </a:bodyPr>
          <a:lstStyle/>
          <a:p>
            <a:pPr marL="539750" indent="-539750" defTabSz="608013">
              <a:lnSpc>
                <a:spcPct val="150000"/>
              </a:lnSpc>
              <a:spcBef>
                <a:spcPts val="1000"/>
              </a:spcBef>
            </a:pPr>
            <a:r>
              <a:rPr lang="en-US" altLang="zh-CN" sz="2000">
                <a:latin typeface="微软雅黑" pitchFamily="34" charset="-122"/>
                <a:ea typeface="微软雅黑" pitchFamily="34" charset="-122"/>
              </a:rPr>
              <a:t>[1]</a:t>
            </a:r>
            <a:r>
              <a:rPr lang="zh-CN" altLang="en-US" sz="2000">
                <a:latin typeface="微软雅黑" pitchFamily="34" charset="-122"/>
                <a:ea typeface="微软雅黑" pitchFamily="34" charset="-122"/>
              </a:rPr>
              <a:t>　翟宏强</a:t>
            </a:r>
            <a:r>
              <a:rPr lang="en-US" altLang="zh-CN" sz="2000">
                <a:latin typeface="微软雅黑" pitchFamily="34" charset="-122"/>
                <a:ea typeface="微软雅黑" pitchFamily="34" charset="-122"/>
              </a:rPr>
              <a:t>,</a:t>
            </a:r>
            <a:r>
              <a:rPr lang="zh-CN" altLang="en-US" sz="2000">
                <a:latin typeface="微软雅黑" pitchFamily="34" charset="-122"/>
                <a:ea typeface="微软雅黑" pitchFamily="34" charset="-122"/>
              </a:rPr>
              <a:t>丁维明</a:t>
            </a:r>
            <a:r>
              <a:rPr lang="en-US" altLang="zh-CN" sz="2000">
                <a:latin typeface="微软雅黑" pitchFamily="34" charset="-122"/>
                <a:ea typeface="微软雅黑" pitchFamily="34" charset="-122"/>
              </a:rPr>
              <a:t>,</a:t>
            </a:r>
            <a:r>
              <a:rPr lang="zh-CN" altLang="en-US" sz="2000">
                <a:latin typeface="微软雅黑" pitchFamily="34" charset="-122"/>
                <a:ea typeface="微软雅黑" pitchFamily="34" charset="-122"/>
              </a:rPr>
              <a:t>李桂玲</a:t>
            </a:r>
            <a:r>
              <a:rPr lang="en-US" altLang="zh-CN" sz="2000">
                <a:latin typeface="微软雅黑" pitchFamily="34" charset="-122"/>
                <a:ea typeface="微软雅黑" pitchFamily="34" charset="-122"/>
              </a:rPr>
              <a:t>. </a:t>
            </a:r>
            <a:r>
              <a:rPr lang="zh-CN" altLang="en-US" sz="2000">
                <a:latin typeface="微软雅黑" pitchFamily="34" charset="-122"/>
                <a:ea typeface="微软雅黑" pitchFamily="34" charset="-122"/>
              </a:rPr>
              <a:t>聚合物胶束注射给药系统的研究进展</a:t>
            </a:r>
            <a:r>
              <a:rPr lang="en-US" altLang="zh-CN" sz="2000">
                <a:latin typeface="微软雅黑" pitchFamily="34" charset="-122"/>
                <a:ea typeface="微软雅黑" pitchFamily="34" charset="-122"/>
              </a:rPr>
              <a:t>[J]. </a:t>
            </a:r>
            <a:r>
              <a:rPr lang="zh-CN" altLang="en-US" sz="2000">
                <a:latin typeface="微软雅黑" pitchFamily="34" charset="-122"/>
                <a:ea typeface="微软雅黑" pitchFamily="34" charset="-122"/>
              </a:rPr>
              <a:t>中国医药生物技术</a:t>
            </a:r>
            <a:r>
              <a:rPr lang="en-US" altLang="zh-CN" sz="2000">
                <a:latin typeface="微软雅黑" pitchFamily="34" charset="-122"/>
                <a:ea typeface="微软雅黑" pitchFamily="34" charset="-122"/>
              </a:rPr>
              <a:t>,2015,05:441-447.</a:t>
            </a:r>
          </a:p>
          <a:p>
            <a:pPr marL="539750" indent="-539750" defTabSz="608013">
              <a:lnSpc>
                <a:spcPct val="150000"/>
              </a:lnSpc>
              <a:spcBef>
                <a:spcPts val="1000"/>
              </a:spcBef>
            </a:pPr>
            <a:r>
              <a:rPr lang="en-US" altLang="zh-CN" sz="2000">
                <a:latin typeface="微软雅黑" pitchFamily="34" charset="-122"/>
                <a:ea typeface="微软雅黑" pitchFamily="34" charset="-122"/>
              </a:rPr>
              <a:t>[2]</a:t>
            </a:r>
            <a:r>
              <a:rPr lang="zh-CN" altLang="en-US" sz="2000">
                <a:latin typeface="微软雅黑" pitchFamily="34" charset="-122"/>
                <a:ea typeface="微软雅黑" pitchFamily="34" charset="-122"/>
              </a:rPr>
              <a:t>　马俊涛</a:t>
            </a:r>
            <a:r>
              <a:rPr lang="en-US" altLang="zh-CN" sz="2000">
                <a:latin typeface="微软雅黑" pitchFamily="34" charset="-122"/>
                <a:ea typeface="微软雅黑" pitchFamily="34" charset="-122"/>
              </a:rPr>
              <a:t>,</a:t>
            </a:r>
            <a:r>
              <a:rPr lang="zh-CN" altLang="en-US" sz="2000">
                <a:latin typeface="微软雅黑" pitchFamily="34" charset="-122"/>
                <a:ea typeface="微软雅黑" pitchFamily="34" charset="-122"/>
              </a:rPr>
              <a:t>赵林</a:t>
            </a:r>
            <a:r>
              <a:rPr lang="en-US" altLang="zh-CN" sz="2000">
                <a:latin typeface="微软雅黑" pitchFamily="34" charset="-122"/>
                <a:ea typeface="微软雅黑" pitchFamily="34" charset="-122"/>
              </a:rPr>
              <a:t>,</a:t>
            </a:r>
            <a:r>
              <a:rPr lang="zh-CN" altLang="en-US" sz="2000">
                <a:latin typeface="微软雅黑" pitchFamily="34" charset="-122"/>
                <a:ea typeface="微软雅黑" pitchFamily="34" charset="-122"/>
              </a:rPr>
              <a:t>黄荣华</a:t>
            </a:r>
            <a:r>
              <a:rPr lang="en-US" altLang="zh-CN" sz="2000">
                <a:latin typeface="微软雅黑" pitchFamily="34" charset="-122"/>
                <a:ea typeface="微软雅黑" pitchFamily="34" charset="-122"/>
              </a:rPr>
              <a:t>,</a:t>
            </a:r>
            <a:r>
              <a:rPr lang="zh-CN" altLang="en-US" sz="2000">
                <a:latin typeface="微软雅黑" pitchFamily="34" charset="-122"/>
                <a:ea typeface="微软雅黑" pitchFamily="34" charset="-122"/>
              </a:rPr>
              <a:t>刺激</a:t>
            </a:r>
            <a:r>
              <a:rPr lang="en-US" altLang="zh-CN" sz="2000">
                <a:latin typeface="微软雅黑" pitchFamily="34" charset="-122"/>
                <a:ea typeface="微软雅黑" pitchFamily="34" charset="-122"/>
              </a:rPr>
              <a:t>—</a:t>
            </a:r>
            <a:r>
              <a:rPr lang="zh-CN" altLang="en-US" sz="2000">
                <a:latin typeface="微软雅黑" pitchFamily="34" charset="-122"/>
                <a:ea typeface="微软雅黑" pitchFamily="34" charset="-122"/>
              </a:rPr>
              <a:t>响应型水溶性聚合物的研究进展</a:t>
            </a:r>
            <a:r>
              <a:rPr lang="en-US" altLang="zh-CN" sz="2000">
                <a:latin typeface="微软雅黑" pitchFamily="34" charset="-122"/>
                <a:ea typeface="微软雅黑" pitchFamily="34" charset="-122"/>
              </a:rPr>
              <a:t>.</a:t>
            </a:r>
            <a:r>
              <a:rPr lang="zh-CN" altLang="en-US" sz="2000">
                <a:latin typeface="微软雅黑" pitchFamily="34" charset="-122"/>
                <a:ea typeface="微软雅黑" pitchFamily="34" charset="-122"/>
              </a:rPr>
              <a:t>化学世界</a:t>
            </a:r>
            <a:r>
              <a:rPr lang="en-US" altLang="zh-CN" sz="2000">
                <a:latin typeface="微软雅黑" pitchFamily="34" charset="-122"/>
                <a:ea typeface="微软雅黑" pitchFamily="34" charset="-122"/>
              </a:rPr>
              <a:t>,2001,42(11).</a:t>
            </a:r>
          </a:p>
          <a:p>
            <a:pPr marL="539750" indent="-539750" defTabSz="608013">
              <a:lnSpc>
                <a:spcPct val="150000"/>
              </a:lnSpc>
              <a:spcBef>
                <a:spcPts val="1000"/>
              </a:spcBef>
            </a:pPr>
            <a:r>
              <a:rPr lang="en-US" altLang="zh-CN" sz="2000">
                <a:latin typeface="微软雅黑" pitchFamily="34" charset="-122"/>
                <a:ea typeface="微软雅黑" pitchFamily="34" charset="-122"/>
              </a:rPr>
              <a:t>[3]</a:t>
            </a:r>
            <a:r>
              <a:rPr lang="zh-CN" altLang="en-US" sz="2000">
                <a:latin typeface="微软雅黑" pitchFamily="34" charset="-122"/>
                <a:ea typeface="微软雅黑" pitchFamily="34" charset="-122"/>
              </a:rPr>
              <a:t>　王先武</a:t>
            </a:r>
            <a:r>
              <a:rPr lang="en-US" altLang="zh-CN" sz="2000">
                <a:latin typeface="微软雅黑" pitchFamily="34" charset="-122"/>
                <a:ea typeface="微软雅黑" pitchFamily="34" charset="-122"/>
              </a:rPr>
              <a:t>. </a:t>
            </a:r>
            <a:r>
              <a:rPr lang="zh-CN" altLang="en-US" sz="2000">
                <a:latin typeface="微软雅黑" pitchFamily="34" charset="-122"/>
                <a:ea typeface="微软雅黑" pitchFamily="34" charset="-122"/>
              </a:rPr>
              <a:t>还原敏感纳米胶束用于阿霉素的控制释放</a:t>
            </a:r>
            <a:r>
              <a:rPr lang="en-US" altLang="zh-CN" sz="2000">
                <a:latin typeface="微软雅黑" pitchFamily="34" charset="-122"/>
                <a:ea typeface="微软雅黑" pitchFamily="34" charset="-122"/>
              </a:rPr>
              <a:t>[D].</a:t>
            </a:r>
            <a:r>
              <a:rPr lang="zh-CN" altLang="en-US" sz="2000">
                <a:latin typeface="微软雅黑" pitchFamily="34" charset="-122"/>
                <a:ea typeface="微软雅黑" pitchFamily="34" charset="-122"/>
              </a:rPr>
              <a:t>大连理工大学</a:t>
            </a:r>
            <a:r>
              <a:rPr lang="en-US" altLang="zh-CN" sz="2000">
                <a:latin typeface="微软雅黑" pitchFamily="34" charset="-122"/>
                <a:ea typeface="微软雅黑" pitchFamily="34" charset="-122"/>
              </a:rPr>
              <a:t>,2015.</a:t>
            </a:r>
          </a:p>
          <a:p>
            <a:pPr marL="539750" indent="-539750" defTabSz="608013">
              <a:lnSpc>
                <a:spcPct val="150000"/>
              </a:lnSpc>
              <a:spcBef>
                <a:spcPts val="1000"/>
              </a:spcBef>
            </a:pPr>
            <a:r>
              <a:rPr lang="en-US" altLang="zh-CN" sz="2000">
                <a:latin typeface="微软雅黑" pitchFamily="34" charset="-122"/>
                <a:ea typeface="微软雅黑" pitchFamily="34" charset="-122"/>
              </a:rPr>
              <a:t>[4]</a:t>
            </a:r>
            <a:r>
              <a:rPr lang="zh-CN" altLang="en-US" sz="2000">
                <a:latin typeface="微软雅黑" pitchFamily="34" charset="-122"/>
                <a:ea typeface="微软雅黑" pitchFamily="34" charset="-122"/>
              </a:rPr>
              <a:t>　串星星</a:t>
            </a:r>
            <a:r>
              <a:rPr lang="en-US" altLang="zh-CN" sz="2000">
                <a:latin typeface="微软雅黑" pitchFamily="34" charset="-122"/>
                <a:ea typeface="微软雅黑" pitchFamily="34" charset="-122"/>
              </a:rPr>
              <a:t>,</a:t>
            </a:r>
            <a:r>
              <a:rPr lang="zh-CN" altLang="en-US" sz="2000">
                <a:latin typeface="微软雅黑" pitchFamily="34" charset="-122"/>
                <a:ea typeface="微软雅黑" pitchFamily="34" charset="-122"/>
              </a:rPr>
              <a:t>王学清</a:t>
            </a:r>
            <a:r>
              <a:rPr lang="en-US" altLang="zh-CN" sz="2000">
                <a:latin typeface="微软雅黑" pitchFamily="34" charset="-122"/>
                <a:ea typeface="微软雅黑" pitchFamily="34" charset="-122"/>
              </a:rPr>
              <a:t>,</a:t>
            </a:r>
            <a:r>
              <a:rPr lang="zh-CN" altLang="en-US" sz="2000">
                <a:latin typeface="微软雅黑" pitchFamily="34" charset="-122"/>
                <a:ea typeface="微软雅黑" pitchFamily="34" charset="-122"/>
              </a:rPr>
              <a:t>张强</a:t>
            </a:r>
            <a:r>
              <a:rPr lang="en-US" altLang="zh-CN" sz="2000">
                <a:latin typeface="微软雅黑" pitchFamily="34" charset="-122"/>
                <a:ea typeface="微软雅黑" pitchFamily="34" charset="-122"/>
              </a:rPr>
              <a:t>. </a:t>
            </a:r>
            <a:r>
              <a:rPr lang="zh-CN" altLang="en-US" sz="2000">
                <a:latin typeface="微软雅黑" pitchFamily="34" charset="-122"/>
                <a:ea typeface="微软雅黑" pitchFamily="34" charset="-122"/>
              </a:rPr>
              <a:t>还原敏感型聚合物胶束在肿瘤靶向药物递送中的应用</a:t>
            </a:r>
            <a:r>
              <a:rPr lang="en-US" altLang="zh-CN" sz="2000">
                <a:latin typeface="微软雅黑" pitchFamily="34" charset="-122"/>
                <a:ea typeface="微软雅黑" pitchFamily="34" charset="-122"/>
              </a:rPr>
              <a:t>[J]. </a:t>
            </a:r>
            <a:r>
              <a:rPr lang="zh-CN" altLang="en-US" sz="2000">
                <a:latin typeface="微软雅黑" pitchFamily="34" charset="-122"/>
                <a:ea typeface="微软雅黑" pitchFamily="34" charset="-122"/>
              </a:rPr>
              <a:t>中国药学杂志</a:t>
            </a:r>
            <a:r>
              <a:rPr lang="en-US" altLang="zh-CN" sz="2000">
                <a:latin typeface="微软雅黑" pitchFamily="34" charset="-122"/>
                <a:ea typeface="微软雅黑" pitchFamily="34" charset="-122"/>
              </a:rPr>
              <a:t>,2013,24:2069-2075.</a:t>
            </a:r>
          </a:p>
        </p:txBody>
      </p:sp>
    </p:spTree>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a:xfrm>
            <a:off x="3627438" y="1638300"/>
            <a:ext cx="1889125" cy="590550"/>
          </a:xfrm>
        </p:spPr>
        <p:txBody>
          <a:bodyPr rtlCol="0">
            <a:normAutofit fontScale="92500"/>
          </a:bodyPr>
          <a:lstStyle/>
          <a:p>
            <a:pPr fontAlgn="auto">
              <a:spcAft>
                <a:spcPts val="0"/>
              </a:spcAft>
              <a:buFont typeface="Arial" panose="020B0604020202020204" pitchFamily="34" charset="0"/>
              <a:buNone/>
              <a:defRPr/>
            </a:pPr>
            <a:r>
              <a:rPr kumimoji="1" lang="zh-CN" altLang="en-US" dirty="0" smtClean="0"/>
              <a:t>第五部分</a:t>
            </a:r>
            <a:endParaRPr kumimoji="1" lang="zh-CN" altLang="en-US" dirty="0"/>
          </a:p>
        </p:txBody>
      </p:sp>
      <p:sp>
        <p:nvSpPr>
          <p:cNvPr id="3" name="文本占位符 2"/>
          <p:cNvSpPr>
            <a:spLocks noGrp="1"/>
          </p:cNvSpPr>
          <p:nvPr>
            <p:ph type="body" sz="quarter" idx="13"/>
          </p:nvPr>
        </p:nvSpPr>
        <p:spPr>
          <a:xfrm>
            <a:off x="3287713" y="2643188"/>
            <a:ext cx="2560637" cy="715962"/>
          </a:xfrm>
        </p:spPr>
        <p:txBody>
          <a:bodyPr rtlCol="0">
            <a:normAutofit lnSpcReduction="10000"/>
          </a:bodyPr>
          <a:lstStyle/>
          <a:p>
            <a:pPr fontAlgn="auto">
              <a:spcAft>
                <a:spcPts val="0"/>
              </a:spcAft>
              <a:buFont typeface="Arial" panose="020B0604020202020204" pitchFamily="34" charset="0"/>
              <a:buNone/>
              <a:defRPr/>
            </a:pPr>
            <a:r>
              <a:rPr kumimoji="1" lang="zh-CN" altLang="en-US" dirty="0"/>
              <a:t>致谢</a:t>
            </a:r>
          </a:p>
        </p:txBody>
      </p:sp>
      <p:grpSp>
        <p:nvGrpSpPr>
          <p:cNvPr id="4" name="组合 22"/>
          <p:cNvGrpSpPr/>
          <p:nvPr/>
        </p:nvGrpSpPr>
        <p:grpSpPr>
          <a:xfrm>
            <a:off x="4174557" y="3477426"/>
            <a:ext cx="794889" cy="623974"/>
            <a:chOff x="3654425" y="5089525"/>
            <a:chExt cx="1860550" cy="1460500"/>
          </a:xfrm>
          <a:solidFill>
            <a:schemeClr val="accent2">
              <a:lumMod val="20000"/>
              <a:lumOff val="80000"/>
            </a:schemeClr>
          </a:solidFill>
        </p:grpSpPr>
        <p:sp>
          <p:nvSpPr>
            <p:cNvPr id="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1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sp>
          <p:nvSpPr>
            <p:cNvPr id="1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a:lstStyle/>
            <a:p>
              <a:pPr defTabSz="914377" fontAlgn="auto">
                <a:spcBef>
                  <a:spcPts val="0"/>
                </a:spcBef>
                <a:spcAft>
                  <a:spcPts val="0"/>
                </a:spcAft>
                <a:defRPr/>
              </a:pPr>
              <a:endParaRPr lang="zh-CN" altLang="en-US">
                <a:latin typeface="+mn-lt"/>
                <a:ea typeface="+mn-ea"/>
              </a:endParaRPr>
            </a:p>
          </p:txBody>
        </p:sp>
      </p:grpSp>
    </p:spTree>
  </p:cSld>
  <p:clrMapOvr>
    <a:masterClrMapping/>
  </p:clrMapOvr>
  <p:transition spd="slow">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smtClean="0"/>
              <a:t>4</a:t>
            </a:r>
            <a:endParaRPr kumimoji="1" lang="zh-CN" altLang="en-US" dirty="0"/>
          </a:p>
        </p:txBody>
      </p:sp>
      <p:sp>
        <p:nvSpPr>
          <p:cNvPr id="3" name="文本占位符 2"/>
          <p:cNvSpPr>
            <a:spLocks noGrp="1"/>
          </p:cNvSpPr>
          <p:nvPr>
            <p:ph type="body" sz="quarter" idx="12"/>
          </p:nvPr>
        </p:nvSpPr>
        <p:spPr>
          <a:xfrm>
            <a:off x="877888" y="100013"/>
            <a:ext cx="5272087" cy="773112"/>
          </a:xfrm>
        </p:spPr>
        <p:txBody>
          <a:bodyPr>
            <a:normAutofit/>
          </a:bodyPr>
          <a:lstStyle/>
          <a:p>
            <a:pPr fontAlgn="auto">
              <a:spcAft>
                <a:spcPts val="0"/>
              </a:spcAft>
              <a:defRPr/>
            </a:pPr>
            <a:r>
              <a:rPr kumimoji="1" lang="zh-CN" altLang="en-US" sz="3600" b="0" dirty="0">
                <a:solidFill>
                  <a:srgbClr val="666560"/>
                </a:solidFill>
                <a:latin typeface="微软雅黑" panose="020B0503020204020204" pitchFamily="34" charset="-122"/>
                <a:ea typeface="微软雅黑" panose="020B0503020204020204" pitchFamily="34" charset="-122"/>
              </a:rPr>
              <a:t>致谢</a:t>
            </a:r>
            <a:endParaRPr kumimoji="1" lang="zh-CN" altLang="en-US" sz="3600" b="0" dirty="0">
              <a:solidFill>
                <a:srgbClr val="666560"/>
              </a:solidFill>
              <a:latin typeface="微软雅黑" panose="020B0503020204020204" pitchFamily="34" charset="-122"/>
              <a:ea typeface="微软雅黑" panose="020B0503020204020204" pitchFamily="34" charset="-122"/>
            </a:endParaRPr>
          </a:p>
        </p:txBody>
      </p:sp>
      <p:sp>
        <p:nvSpPr>
          <p:cNvPr id="82947" name="文本框 260"/>
          <p:cNvSpPr txBox="1">
            <a:spLocks noChangeArrowheads="1"/>
          </p:cNvSpPr>
          <p:nvPr/>
        </p:nvSpPr>
        <p:spPr bwMode="auto">
          <a:xfrm>
            <a:off x="877888" y="2797352"/>
            <a:ext cx="7508875" cy="1263295"/>
          </a:xfrm>
          <a:prstGeom prst="rect">
            <a:avLst/>
          </a:prstGeom>
          <a:noFill/>
          <a:ln w="9525">
            <a:noFill/>
            <a:miter lim="800000"/>
            <a:headEnd/>
            <a:tailEnd/>
          </a:ln>
        </p:spPr>
        <p:txBody>
          <a:bodyPr>
            <a:spAutoFit/>
          </a:bodyPr>
          <a:lstStyle/>
          <a:p>
            <a:pPr marL="539750" indent="-539750" algn="ctr" defTabSz="608013">
              <a:lnSpc>
                <a:spcPct val="150000"/>
              </a:lnSpc>
              <a:spcBef>
                <a:spcPts val="1000"/>
              </a:spcBef>
            </a:pPr>
            <a:r>
              <a:rPr lang="zh-CN" altLang="zh-CN" sz="2400" dirty="0">
                <a:latin typeface="微软雅黑" panose="020B0503020204020204" pitchFamily="34" charset="-122"/>
                <a:ea typeface="微软雅黑" panose="020B0503020204020204" pitchFamily="34" charset="-122"/>
              </a:rPr>
              <a:t>大学生活即将完结</a:t>
            </a:r>
            <a:r>
              <a:rPr lang="zh-CN"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marL="539750" indent="-539750" algn="ctr" defTabSz="608013">
              <a:lnSpc>
                <a:spcPct val="150000"/>
              </a:lnSpc>
              <a:spcBef>
                <a:spcPts val="1000"/>
              </a:spcBef>
            </a:pPr>
            <a:r>
              <a:rPr lang="zh-CN" altLang="zh-CN" sz="2400" dirty="0" smtClean="0">
                <a:latin typeface="微软雅黑" panose="020B0503020204020204" pitchFamily="34" charset="-122"/>
                <a:ea typeface="微软雅黑" panose="020B0503020204020204" pitchFamily="34" charset="-122"/>
              </a:rPr>
              <a:t>愿</a:t>
            </a:r>
            <a:r>
              <a:rPr lang="zh-CN" altLang="zh-CN" sz="2400" dirty="0">
                <a:latin typeface="微软雅黑" panose="020B0503020204020204" pitchFamily="34" charset="-122"/>
                <a:ea typeface="微软雅黑" panose="020B0503020204020204" pitchFamily="34" charset="-122"/>
              </a:rPr>
              <a:t>大家的未来之路都通向幸福。</a:t>
            </a:r>
            <a:endParaRPr lang="en-US" altLang="zh-CN" sz="2400" dirty="0">
              <a:latin typeface="微软雅黑" pitchFamily="34" charset="-122"/>
              <a:ea typeface="微软雅黑" pitchFamily="34" charset="-122"/>
            </a:endParaRPr>
          </a:p>
        </p:txBody>
      </p:sp>
    </p:spTree>
    <p:extLst>
      <p:ext uri="{BB962C8B-B14F-4D97-AF65-F5344CB8AC3E}">
        <p14:creationId xmlns:p14="http://schemas.microsoft.com/office/powerpoint/2010/main" val="2808342659"/>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68325" y="2328863"/>
            <a:ext cx="8007350" cy="985837"/>
          </a:xfrm>
        </p:spPr>
        <p:txBody>
          <a:bodyPr rtlCol="0">
            <a:normAutofit lnSpcReduction="10000"/>
          </a:bodyPr>
          <a:lstStyle/>
          <a:p>
            <a:pPr fontAlgn="auto">
              <a:spcAft>
                <a:spcPts val="0"/>
              </a:spcAft>
              <a:buFont typeface="Arial" panose="020B0604020202020204" pitchFamily="34" charset="0"/>
              <a:buNone/>
              <a:defRPr/>
            </a:pPr>
            <a:r>
              <a:rPr kumimoji="1" lang="zh-CN" altLang="en-US" dirty="0">
                <a:solidFill>
                  <a:srgbClr val="777671"/>
                </a:solidFill>
                <a:latin typeface="Microsoft YaHei" charset="0"/>
                <a:ea typeface="Microsoft YaHei" charset="0"/>
                <a:cs typeface="Microsoft YaHei" charset="0"/>
              </a:rPr>
              <a:t>感谢</a:t>
            </a:r>
            <a:r>
              <a:rPr kumimoji="1" lang="zh-CN" altLang="en-US" dirty="0" smtClean="0">
                <a:solidFill>
                  <a:srgbClr val="777671"/>
                </a:solidFill>
                <a:latin typeface="Microsoft YaHei" charset="0"/>
                <a:ea typeface="Microsoft YaHei" charset="0"/>
                <a:cs typeface="Microsoft YaHei" charset="0"/>
              </a:rPr>
              <a:t>聆听</a:t>
            </a:r>
            <a:endParaRPr lang="zh-CN" altLang="en-US" dirty="0">
              <a:solidFill>
                <a:srgbClr val="777671"/>
              </a:solidFill>
            </a:endParaRPr>
          </a:p>
        </p:txBody>
      </p:sp>
      <p:sp>
        <p:nvSpPr>
          <p:cNvPr id="84994" name="文本占位符 3"/>
          <p:cNvSpPr>
            <a:spLocks noGrp="1"/>
          </p:cNvSpPr>
          <p:nvPr>
            <p:ph type="body" sz="quarter" idx="12"/>
          </p:nvPr>
        </p:nvSpPr>
        <p:spPr>
          <a:xfrm>
            <a:off x="568325" y="3314700"/>
            <a:ext cx="8007350" cy="585788"/>
          </a:xfrm>
        </p:spPr>
        <p:txBody>
          <a:bodyPr/>
          <a:lstStyle/>
          <a:p>
            <a:r>
              <a:rPr kumimoji="1" lang="en-US" altLang="zh-CN" smtClean="0">
                <a:solidFill>
                  <a:srgbClr val="CDCAC3"/>
                </a:solidFill>
                <a:latin typeface="微软雅黑" pitchFamily="34" charset="-122"/>
                <a:ea typeface="微软雅黑" pitchFamily="34" charset="-122"/>
              </a:rPr>
              <a:t>THANK</a:t>
            </a:r>
            <a:r>
              <a:rPr kumimoji="1" lang="zh-CN" altLang="en-US" smtClean="0">
                <a:solidFill>
                  <a:srgbClr val="CDCAC3"/>
                </a:solidFill>
                <a:latin typeface="微软雅黑" pitchFamily="34" charset="-122"/>
                <a:ea typeface="微软雅黑" pitchFamily="34" charset="-122"/>
              </a:rPr>
              <a:t> </a:t>
            </a:r>
            <a:r>
              <a:rPr kumimoji="1" lang="en-US" altLang="zh-CN" smtClean="0">
                <a:solidFill>
                  <a:srgbClr val="CDCAC3"/>
                </a:solidFill>
                <a:latin typeface="微软雅黑" pitchFamily="34" charset="-122"/>
                <a:ea typeface="微软雅黑" pitchFamily="34" charset="-122"/>
              </a:rPr>
              <a:t>YOU</a:t>
            </a:r>
            <a:r>
              <a:rPr kumimoji="1" lang="zh-CN" altLang="en-US" smtClean="0">
                <a:solidFill>
                  <a:srgbClr val="CDCAC3"/>
                </a:solidFill>
                <a:latin typeface="微软雅黑" pitchFamily="34" charset="-122"/>
                <a:ea typeface="微软雅黑" pitchFamily="34" charset="-122"/>
              </a:rPr>
              <a:t> </a:t>
            </a:r>
            <a:r>
              <a:rPr kumimoji="1" lang="en-US" altLang="zh-CN" smtClean="0">
                <a:solidFill>
                  <a:srgbClr val="CDCAC3"/>
                </a:solidFill>
                <a:latin typeface="微软雅黑" pitchFamily="34" charset="-122"/>
                <a:ea typeface="微软雅黑" pitchFamily="34" charset="-122"/>
              </a:rPr>
              <a:t>FOR</a:t>
            </a:r>
            <a:r>
              <a:rPr kumimoji="1" lang="zh-CN" altLang="en-US" smtClean="0">
                <a:solidFill>
                  <a:srgbClr val="CDCAC3"/>
                </a:solidFill>
                <a:latin typeface="微软雅黑" pitchFamily="34" charset="-122"/>
                <a:ea typeface="微软雅黑" pitchFamily="34" charset="-122"/>
              </a:rPr>
              <a:t> </a:t>
            </a:r>
            <a:r>
              <a:rPr kumimoji="1" lang="en-US" altLang="zh-CN" smtClean="0">
                <a:solidFill>
                  <a:srgbClr val="CDCAC3"/>
                </a:solidFill>
                <a:latin typeface="微软雅黑" pitchFamily="34" charset="-122"/>
                <a:ea typeface="微软雅黑" pitchFamily="34" charset="-122"/>
              </a:rPr>
              <a:t>WATCHING!</a:t>
            </a:r>
            <a:endParaRPr lang="zh-CN" altLang="en-US" smtClean="0">
              <a:solidFill>
                <a:srgbClr val="CDCAC3"/>
              </a:solidFill>
            </a:endParaRPr>
          </a:p>
        </p:txBody>
      </p:sp>
      <p:sp>
        <p:nvSpPr>
          <p:cNvPr id="84995" name="文本占位符 4"/>
          <p:cNvSpPr>
            <a:spLocks noGrp="1"/>
          </p:cNvSpPr>
          <p:nvPr>
            <p:ph type="body" sz="quarter" idx="13"/>
          </p:nvPr>
        </p:nvSpPr>
        <p:spPr>
          <a:xfrm>
            <a:off x="2849563" y="4530725"/>
            <a:ext cx="3444875" cy="392113"/>
          </a:xfrm>
        </p:spPr>
        <p:txBody>
          <a:bodyPr/>
          <a:lstStyle/>
          <a:p>
            <a:r>
              <a:rPr kumimoji="1" lang="en-US" altLang="zh-CN" smtClean="0">
                <a:solidFill>
                  <a:srgbClr val="777671"/>
                </a:solidFill>
                <a:latin typeface="微软雅黑" pitchFamily="34" charset="-122"/>
                <a:ea typeface="微软雅黑" pitchFamily="34" charset="-122"/>
              </a:rPr>
              <a:t>2017</a:t>
            </a:r>
            <a:r>
              <a:rPr kumimoji="1" lang="zh-CN" altLang="en-US" smtClean="0">
                <a:solidFill>
                  <a:srgbClr val="777671"/>
                </a:solidFill>
                <a:latin typeface="微软雅黑" pitchFamily="34" charset="-122"/>
                <a:ea typeface="微软雅黑" pitchFamily="34" charset="-122"/>
              </a:rPr>
              <a:t>年</a:t>
            </a:r>
            <a:r>
              <a:rPr kumimoji="1" lang="en-US" altLang="zh-CN" smtClean="0">
                <a:solidFill>
                  <a:srgbClr val="777671"/>
                </a:solidFill>
                <a:latin typeface="微软雅黑" pitchFamily="34" charset="-122"/>
                <a:ea typeface="微软雅黑" pitchFamily="34" charset="-122"/>
              </a:rPr>
              <a:t>6</a:t>
            </a:r>
            <a:r>
              <a:rPr kumimoji="1" lang="zh-CN" altLang="en-US" smtClean="0">
                <a:solidFill>
                  <a:srgbClr val="777671"/>
                </a:solidFill>
                <a:latin typeface="微软雅黑" pitchFamily="34" charset="-122"/>
                <a:ea typeface="微软雅黑" pitchFamily="34" charset="-122"/>
              </a:rPr>
              <a:t>月</a:t>
            </a:r>
            <a:r>
              <a:rPr kumimoji="1" lang="en-US" altLang="zh-CN" smtClean="0">
                <a:solidFill>
                  <a:srgbClr val="777671"/>
                </a:solidFill>
                <a:latin typeface="微软雅黑" pitchFamily="34" charset="-122"/>
                <a:ea typeface="微软雅黑" pitchFamily="34" charset="-122"/>
              </a:rPr>
              <a:t>2</a:t>
            </a:r>
            <a:r>
              <a:rPr kumimoji="1" lang="zh-CN" altLang="en-US" smtClean="0">
                <a:solidFill>
                  <a:srgbClr val="777671"/>
                </a:solidFill>
                <a:latin typeface="微软雅黑" pitchFamily="34" charset="-122"/>
                <a:ea typeface="微软雅黑" pitchFamily="34" charset="-122"/>
              </a:rPr>
              <a:t>日</a:t>
            </a:r>
            <a:endParaRPr lang="zh-CN" altLang="en-US" smtClean="0">
              <a:solidFill>
                <a:srgbClr val="777671"/>
              </a:solidFill>
              <a:latin typeface="微软雅黑" pitchFamily="34" charset="-122"/>
              <a:ea typeface="微软雅黑" pitchFamily="34" charset="-122"/>
            </a:endParaRPr>
          </a:p>
        </p:txBody>
      </p:sp>
      <p:sp>
        <p:nvSpPr>
          <p:cNvPr id="6" name="文本占位符 5"/>
          <p:cNvSpPr>
            <a:spLocks noGrp="1"/>
          </p:cNvSpPr>
          <p:nvPr>
            <p:ph type="body" sz="quarter" idx="14"/>
          </p:nvPr>
        </p:nvSpPr>
        <p:spPr>
          <a:xfrm>
            <a:off x="568325" y="6062663"/>
            <a:ext cx="8007350" cy="409575"/>
          </a:xfrm>
        </p:spPr>
        <p:txBody>
          <a:bodyPr rtlCol="0">
            <a:normAutofit lnSpcReduction="10000"/>
          </a:bodyPr>
          <a:lstStyle/>
          <a:p>
            <a:pPr fontAlgn="auto">
              <a:spcAft>
                <a:spcPts val="0"/>
              </a:spcAft>
              <a:buFont typeface="Arial" panose="020B0604020202020204" pitchFamily="34" charset="0"/>
              <a:buNone/>
              <a:defRPr/>
            </a:pPr>
            <a:r>
              <a:rPr lang="zh-CN" altLang="en-US" dirty="0">
                <a:solidFill>
                  <a:srgbClr val="F5F0EA"/>
                </a:solidFill>
                <a:latin typeface="微软雅黑" panose="020B0503020204020204" pitchFamily="34" charset="-122"/>
                <a:ea typeface="微软雅黑" panose="020B0503020204020204" pitchFamily="34" charset="-122"/>
              </a:rPr>
              <a:t>指导老师：李　赛　　答辩人：何雨航</a:t>
            </a:r>
          </a:p>
        </p:txBody>
      </p:sp>
      <p:sp>
        <p:nvSpPr>
          <p:cNvPr id="84997" name="文本占位符 2"/>
          <p:cNvSpPr>
            <a:spLocks noGrp="1"/>
          </p:cNvSpPr>
          <p:nvPr>
            <p:ph type="body" sz="quarter" idx="11"/>
          </p:nvPr>
        </p:nvSpPr>
        <p:spPr>
          <a:xfrm>
            <a:off x="1587500" y="954088"/>
            <a:ext cx="5969000" cy="762000"/>
          </a:xfrm>
        </p:spPr>
        <p:txBody>
          <a:bodyPr/>
          <a:lstStyle/>
          <a:p>
            <a:r>
              <a:rPr lang="zh-CN" altLang="en-US" sz="2800" dirty="0" smtClean="0"/>
              <a:t>化工学院制药工程专业毕业设计答辩</a:t>
            </a:r>
          </a:p>
        </p:txBody>
      </p:sp>
    </p:spTree>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a:t>1</a:t>
            </a:r>
            <a:endParaRPr kumimoji="1" lang="zh-CN" altLang="en-US" dirty="0"/>
          </a:p>
        </p:txBody>
      </p:sp>
      <p:sp>
        <p:nvSpPr>
          <p:cNvPr id="3" name="文本占位符 2"/>
          <p:cNvSpPr>
            <a:spLocks noGrp="1"/>
          </p:cNvSpPr>
          <p:nvPr>
            <p:ph type="body" sz="quarter" idx="12"/>
          </p:nvPr>
        </p:nvSpPr>
        <p:spPr>
          <a:xfrm>
            <a:off x="877888" y="73025"/>
            <a:ext cx="4741862" cy="744538"/>
          </a:xfrm>
        </p:spPr>
        <p:txBody>
          <a:bodyPr>
            <a:normAutofit/>
          </a:bodyPr>
          <a:lstStyle/>
          <a:p>
            <a:r>
              <a:rPr kumimoji="1" lang="zh-CN" altLang="en-US" sz="3600" b="0" dirty="0">
                <a:solidFill>
                  <a:srgbClr val="666560"/>
                </a:solidFill>
                <a:latin typeface="微软雅黑" panose="020B0503020204020204" pitchFamily="34" charset="-122"/>
                <a:ea typeface="微软雅黑" panose="020B0503020204020204" pitchFamily="34" charset="-122"/>
              </a:rPr>
              <a:t>选题依据</a:t>
            </a:r>
            <a:r>
              <a:rPr kumimoji="1" lang="en-US" altLang="zh-CN" sz="3600" b="0" dirty="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背景</a:t>
            </a:r>
          </a:p>
        </p:txBody>
      </p:sp>
      <p:sp>
        <p:nvSpPr>
          <p:cNvPr id="261" name="文本框 260"/>
          <p:cNvSpPr txBox="1"/>
          <p:nvPr/>
        </p:nvSpPr>
        <p:spPr>
          <a:xfrm>
            <a:off x="909638" y="1063625"/>
            <a:ext cx="7324725" cy="4383088"/>
          </a:xfrm>
          <a:prstGeom prst="rect">
            <a:avLst/>
          </a:prstGeom>
          <a:noFill/>
        </p:spPr>
        <p:txBody>
          <a:bodyPr>
            <a:spAutoFit/>
          </a:bodyPr>
          <a:lstStyle/>
          <a:p>
            <a:pPr defTabSz="608013">
              <a:lnSpc>
                <a:spcPct val="150000"/>
              </a:lnSpc>
              <a:spcAft>
                <a:spcPts val="600"/>
              </a:spcAft>
            </a:pPr>
            <a:r>
              <a:rPr lang="zh-CN" altLang="en-US" sz="2400" b="1" dirty="0">
                <a:solidFill>
                  <a:srgbClr val="404040"/>
                </a:solidFill>
                <a:latin typeface="微软雅黑" panose="020B0503020204020204" pitchFamily="34" charset="-122"/>
                <a:ea typeface="微软雅黑" panose="020B0503020204020204" pitchFamily="34" charset="-122"/>
              </a:rPr>
              <a:t>▷ 癌症治疗方法 </a:t>
            </a:r>
            <a:endParaRPr lang="en-US" altLang="zh-CN" sz="2400" b="1" dirty="0">
              <a:solidFill>
                <a:srgbClr val="404040"/>
              </a:solidFill>
              <a:latin typeface="微软雅黑" panose="020B0503020204020204" pitchFamily="34" charset="-122"/>
              <a:ea typeface="微软雅黑" panose="020B0503020204020204" pitchFamily="34" charset="-122"/>
            </a:endParaRPr>
          </a:p>
          <a:p>
            <a:pPr defTabSz="608013">
              <a:lnSpc>
                <a:spcPct val="150000"/>
              </a:lnSpc>
              <a:spcAft>
                <a:spcPts val="600"/>
              </a:spcAft>
              <a:buFont typeface="Wingdings" pitchFamily="2" charset="2"/>
              <a:buChar char="l"/>
            </a:pPr>
            <a:r>
              <a:rPr lang="zh-CN" altLang="zh-CN" sz="2400" dirty="0">
                <a:latin typeface="微软雅黑" panose="020B0503020204020204" pitchFamily="34" charset="-122"/>
                <a:ea typeface="微软雅黑" panose="020B0503020204020204" pitchFamily="34" charset="-122"/>
              </a:rPr>
              <a:t>外科手术治疗</a:t>
            </a:r>
            <a:endParaRPr lang="en-US" altLang="zh-CN" sz="2400" dirty="0">
              <a:latin typeface="微软雅黑" panose="020B0503020204020204" pitchFamily="34" charset="-122"/>
              <a:ea typeface="微软雅黑" panose="020B0503020204020204" pitchFamily="34" charset="-122"/>
            </a:endParaRPr>
          </a:p>
          <a:p>
            <a:pPr defTabSz="608013">
              <a:lnSpc>
                <a:spcPct val="150000"/>
              </a:lnSpc>
              <a:spcAft>
                <a:spcPts val="600"/>
              </a:spcAft>
              <a:buFont typeface="Wingdings" pitchFamily="2" charset="2"/>
              <a:buChar char="l"/>
            </a:pPr>
            <a:r>
              <a:rPr lang="zh-CN" altLang="zh-CN" sz="2400" dirty="0">
                <a:latin typeface="微软雅黑" panose="020B0503020204020204" pitchFamily="34" charset="-122"/>
                <a:ea typeface="微软雅黑" panose="020B0503020204020204" pitchFamily="34" charset="-122"/>
              </a:rPr>
              <a:t>放射性治疗（放疗）</a:t>
            </a:r>
            <a:endParaRPr lang="en-US" altLang="zh-CN" sz="2400" dirty="0">
              <a:latin typeface="微软雅黑" panose="020B0503020204020204" pitchFamily="34" charset="-122"/>
              <a:ea typeface="微软雅黑" panose="020B0503020204020204" pitchFamily="34" charset="-122"/>
            </a:endParaRPr>
          </a:p>
          <a:p>
            <a:pPr defTabSz="608013">
              <a:lnSpc>
                <a:spcPct val="150000"/>
              </a:lnSpc>
              <a:spcAft>
                <a:spcPts val="600"/>
              </a:spcAft>
              <a:buFont typeface="Wingdings" pitchFamily="2" charset="2"/>
              <a:buChar char="l"/>
            </a:pPr>
            <a:r>
              <a:rPr lang="zh-CN" altLang="zh-CN" sz="2400" dirty="0">
                <a:solidFill>
                  <a:srgbClr val="FF0000"/>
                </a:solidFill>
                <a:latin typeface="微软雅黑" panose="020B0503020204020204" pitchFamily="34" charset="-122"/>
                <a:ea typeface="微软雅黑" panose="020B0503020204020204" pitchFamily="34" charset="-122"/>
              </a:rPr>
              <a:t>化学治疗（化疗）</a:t>
            </a:r>
            <a:endParaRPr lang="en-US" altLang="zh-CN" sz="2400" dirty="0">
              <a:solidFill>
                <a:srgbClr val="404040"/>
              </a:solidFill>
              <a:latin typeface="微软雅黑" pitchFamily="34" charset="-122"/>
              <a:ea typeface="微软雅黑" pitchFamily="34" charset="-122"/>
            </a:endParaRPr>
          </a:p>
          <a:p>
            <a:pPr defTabSz="608013">
              <a:lnSpc>
                <a:spcPct val="150000"/>
              </a:lnSpc>
              <a:spcAft>
                <a:spcPts val="600"/>
              </a:spcAft>
              <a:buFont typeface="Wingdings" pitchFamily="2" charset="2"/>
              <a:buChar char="l"/>
            </a:pPr>
            <a:r>
              <a:rPr lang="zh-CN" altLang="en-US" sz="2400" dirty="0">
                <a:solidFill>
                  <a:srgbClr val="404040"/>
                </a:solidFill>
                <a:latin typeface="微软雅黑" pitchFamily="34" charset="-122"/>
                <a:ea typeface="微软雅黑" pitchFamily="34" charset="-122"/>
              </a:rPr>
              <a:t>免疫疗法（生物治疗）</a:t>
            </a:r>
            <a:endParaRPr lang="en-US" altLang="zh-CN" sz="2400" dirty="0">
              <a:solidFill>
                <a:srgbClr val="404040"/>
              </a:solidFill>
              <a:latin typeface="微软雅黑" pitchFamily="34" charset="-122"/>
              <a:ea typeface="微软雅黑" pitchFamily="34" charset="-122"/>
            </a:endParaRPr>
          </a:p>
          <a:p>
            <a:pPr defTabSz="608013">
              <a:lnSpc>
                <a:spcPct val="150000"/>
              </a:lnSpc>
              <a:spcAft>
                <a:spcPts val="600"/>
              </a:spcAft>
              <a:buFont typeface="Wingdings" pitchFamily="2" charset="2"/>
              <a:buChar char="l"/>
            </a:pPr>
            <a:r>
              <a:rPr lang="zh-CN" altLang="en-US" sz="2400" dirty="0">
                <a:solidFill>
                  <a:srgbClr val="404040"/>
                </a:solidFill>
                <a:latin typeface="微软雅黑" pitchFamily="34" charset="-122"/>
                <a:ea typeface="微软雅黑" pitchFamily="34" charset="-122"/>
              </a:rPr>
              <a:t>基因疗法</a:t>
            </a:r>
            <a:endParaRPr lang="en-US" altLang="zh-CN" sz="2400" dirty="0">
              <a:solidFill>
                <a:srgbClr val="404040"/>
              </a:solidFill>
              <a:latin typeface="微软雅黑" pitchFamily="34" charset="-122"/>
              <a:ea typeface="微软雅黑" pitchFamily="34" charset="-122"/>
            </a:endParaRPr>
          </a:p>
          <a:p>
            <a:pPr defTabSz="608013">
              <a:lnSpc>
                <a:spcPct val="150000"/>
              </a:lnSpc>
              <a:spcAft>
                <a:spcPts val="600"/>
              </a:spcAft>
              <a:buFont typeface="Wingdings" pitchFamily="2" charset="2"/>
              <a:buChar char="l"/>
            </a:pPr>
            <a:r>
              <a:rPr lang="zh-CN" altLang="en-US" sz="2400" dirty="0">
                <a:solidFill>
                  <a:srgbClr val="404040"/>
                </a:solidFill>
                <a:latin typeface="微软雅黑" pitchFamily="34" charset="-122"/>
                <a:ea typeface="微软雅黑" pitchFamily="34" charset="-122"/>
              </a:rPr>
              <a:t>激素治疗</a:t>
            </a:r>
          </a:p>
        </p:txBody>
      </p:sp>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6E0E4"/>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a:t>1</a:t>
            </a:r>
            <a:endParaRPr kumimoji="1" lang="zh-CN" altLang="en-US" dirty="0"/>
          </a:p>
        </p:txBody>
      </p:sp>
      <p:sp>
        <p:nvSpPr>
          <p:cNvPr id="3" name="文本占位符 2"/>
          <p:cNvSpPr>
            <a:spLocks noGrp="1"/>
          </p:cNvSpPr>
          <p:nvPr>
            <p:ph type="body" sz="quarter" idx="12"/>
          </p:nvPr>
        </p:nvSpPr>
        <p:spPr>
          <a:xfrm>
            <a:off x="877888" y="214313"/>
            <a:ext cx="4402137" cy="754062"/>
          </a:xfrm>
        </p:spPr>
        <p:txBody>
          <a:bodyPr>
            <a:normAutofit/>
          </a:bodyPr>
          <a:lstStyle/>
          <a:p>
            <a:r>
              <a:rPr kumimoji="1" lang="zh-CN" altLang="en-US" sz="3600" b="0" dirty="0">
                <a:solidFill>
                  <a:srgbClr val="666560"/>
                </a:solidFill>
                <a:latin typeface="微软雅黑" panose="020B0503020204020204" pitchFamily="34" charset="-122"/>
                <a:ea typeface="微软雅黑" panose="020B0503020204020204" pitchFamily="34" charset="-122"/>
              </a:rPr>
              <a:t>选题依据</a:t>
            </a:r>
            <a:r>
              <a:rPr kumimoji="1" lang="en-US" altLang="zh-CN" sz="3600" b="0" dirty="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背景</a:t>
            </a:r>
          </a:p>
        </p:txBody>
      </p:sp>
      <p:sp>
        <p:nvSpPr>
          <p:cNvPr id="5139" name="文本框 260"/>
          <p:cNvSpPr txBox="1">
            <a:spLocks noChangeArrowheads="1"/>
          </p:cNvSpPr>
          <p:nvPr/>
        </p:nvSpPr>
        <p:spPr bwMode="auto">
          <a:xfrm>
            <a:off x="351631" y="746125"/>
            <a:ext cx="8440737" cy="3351046"/>
          </a:xfrm>
          <a:prstGeom prst="rect">
            <a:avLst/>
          </a:prstGeom>
          <a:noFill/>
          <a:ln w="9525">
            <a:noFill/>
            <a:miter lim="800000"/>
            <a:headEnd/>
            <a:tailEnd/>
          </a:ln>
        </p:spPr>
        <p:txBody>
          <a:bodyPr>
            <a:spAutoFit/>
          </a:bodyPr>
          <a:lstStyle/>
          <a:p>
            <a:pPr indent="457200" defTabSz="608013">
              <a:lnSpc>
                <a:spcPct val="150000"/>
              </a:lnSpc>
              <a:spcAft>
                <a:spcPts val="0"/>
              </a:spcAft>
            </a:pPr>
            <a:r>
              <a:rPr lang="zh-CN" altLang="en-US" sz="2400" b="1" dirty="0">
                <a:solidFill>
                  <a:srgbClr val="404040"/>
                </a:solidFill>
                <a:latin typeface="微软雅黑" panose="020B0503020204020204" pitchFamily="34" charset="-122"/>
                <a:ea typeface="微软雅黑" panose="020B0503020204020204" pitchFamily="34" charset="-122"/>
              </a:rPr>
              <a:t>▷ 化学疗法</a:t>
            </a:r>
          </a:p>
          <a:p>
            <a:pPr indent="457200" defTabSz="608013">
              <a:lnSpc>
                <a:spcPct val="150000"/>
              </a:lnSpc>
              <a:spcAft>
                <a:spcPts val="0"/>
              </a:spcAft>
            </a:pPr>
            <a:r>
              <a:rPr lang="zh-CN" altLang="zh-CN" sz="2400" dirty="0">
                <a:latin typeface="微软雅黑" panose="020B0503020204020204" pitchFamily="34" charset="-122"/>
                <a:ea typeface="微软雅黑" panose="020B0503020204020204" pitchFamily="34" charset="-122"/>
              </a:rPr>
              <a:t>对处于癌症的各个时期的患者均有较好的治疗效果</a:t>
            </a:r>
            <a:r>
              <a:rPr lang="zh-CN" altLang="en-US" sz="2400" dirty="0">
                <a:latin typeface="微软雅黑" panose="020B0503020204020204" pitchFamily="34" charset="-122"/>
                <a:ea typeface="微软雅黑" panose="020B0503020204020204" pitchFamily="34" charset="-122"/>
              </a:rPr>
              <a:t>。且适用于多种类型多种机制的的化学治疗药物；但由于化学疗法对癌细胞的特异性十分低下，造成体细胞的普遍杀伤，副作用很大，有“两害相交取其轻”的说法。</a:t>
            </a:r>
            <a:endParaRPr lang="en-US" altLang="zh-CN" sz="2400" dirty="0">
              <a:latin typeface="微软雅黑" panose="020B0503020204020204" pitchFamily="34" charset="-122"/>
              <a:ea typeface="微软雅黑" panose="020B0503020204020204" pitchFamily="34" charset="-122"/>
            </a:endParaRPr>
          </a:p>
          <a:p>
            <a:pPr indent="457200" defTabSz="608013">
              <a:lnSpc>
                <a:spcPct val="150000"/>
              </a:lnSpc>
              <a:spcAft>
                <a:spcPts val="0"/>
              </a:spcAft>
            </a:pPr>
            <a:r>
              <a:rPr lang="zh-CN" altLang="en-US" sz="2400" dirty="0">
                <a:latin typeface="微软雅黑" panose="020B0503020204020204" pitchFamily="34" charset="-122"/>
                <a:ea typeface="微软雅黑" panose="020B0503020204020204" pitchFamily="34" charset="-122"/>
              </a:rPr>
              <a:t>常用的化疗药物有：</a:t>
            </a:r>
            <a:r>
              <a:rPr lang="zh-CN" altLang="en-US" sz="2400" dirty="0">
                <a:solidFill>
                  <a:srgbClr val="FF0000"/>
                </a:solidFill>
                <a:latin typeface="微软雅黑" panose="020B0503020204020204" pitchFamily="34" charset="-122"/>
                <a:ea typeface="微软雅黑" panose="020B0503020204020204" pitchFamily="34" charset="-122"/>
              </a:rPr>
              <a:t>阿霉素</a:t>
            </a:r>
            <a:r>
              <a:rPr lang="zh-CN" altLang="en-US" sz="2400" dirty="0">
                <a:latin typeface="微软雅黑" panose="020B0503020204020204" pitchFamily="34" charset="-122"/>
                <a:ea typeface="微软雅黑" panose="020B0503020204020204" pitchFamily="34" charset="-122"/>
              </a:rPr>
              <a:t>、柔红霉素等。</a:t>
            </a:r>
            <a:endParaRPr lang="zh-CN" altLang="en-US" sz="2400" dirty="0">
              <a:solidFill>
                <a:srgbClr val="404040"/>
              </a:solidFill>
              <a:latin typeface="微软雅黑" pitchFamily="34" charset="-122"/>
              <a:ea typeface="微软雅黑" pitchFamily="34" charset="-122"/>
            </a:endParaRPr>
          </a:p>
        </p:txBody>
      </p:sp>
      <p:sp>
        <p:nvSpPr>
          <p:cNvPr id="5140"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latin typeface="Calibri" pitchFamily="34" charset="0"/>
              <a:ea typeface="等线" charset="-122"/>
            </a:endParaRPr>
          </a:p>
        </p:txBody>
      </p:sp>
      <p:graphicFrame>
        <p:nvGraphicFramePr>
          <p:cNvPr id="5136" name="Object 16"/>
          <p:cNvGraphicFramePr>
            <a:graphicFrameLocks noChangeAspect="1"/>
          </p:cNvGraphicFramePr>
          <p:nvPr>
            <p:extLst>
              <p:ext uri="{D42A27DB-BD31-4B8C-83A1-F6EECF244321}">
                <p14:modId xmlns:p14="http://schemas.microsoft.com/office/powerpoint/2010/main" val="3804614208"/>
              </p:ext>
            </p:extLst>
          </p:nvPr>
        </p:nvGraphicFramePr>
        <p:xfrm>
          <a:off x="2873375" y="4096655"/>
          <a:ext cx="3397250" cy="2540000"/>
        </p:xfrm>
        <a:graphic>
          <a:graphicData uri="http://schemas.openxmlformats.org/presentationml/2006/ole">
            <mc:AlternateContent xmlns:mc="http://schemas.openxmlformats.org/markup-compatibility/2006">
              <mc:Choice xmlns:v="urn:schemas-microsoft-com:vml" Requires="v">
                <p:oleObj spid="_x0000_s5154" name="CS ChemDraw Drawing" r:id="rId3" imgW="3820278" imgH="2845363" progId="">
                  <p:embed/>
                </p:oleObj>
              </mc:Choice>
              <mc:Fallback>
                <p:oleObj name="CS ChemDraw Drawing" r:id="rId3" imgW="3820278" imgH="2845363" progId="">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375" y="4096655"/>
                        <a:ext cx="3397250" cy="254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a:t>1</a:t>
            </a:r>
            <a:endParaRPr kumimoji="1" lang="zh-CN" altLang="en-US" dirty="0"/>
          </a:p>
        </p:txBody>
      </p:sp>
      <p:sp>
        <p:nvSpPr>
          <p:cNvPr id="3" name="文本占位符 2"/>
          <p:cNvSpPr>
            <a:spLocks noGrp="1"/>
          </p:cNvSpPr>
          <p:nvPr>
            <p:ph type="body" sz="quarter" idx="12"/>
          </p:nvPr>
        </p:nvSpPr>
        <p:spPr>
          <a:xfrm>
            <a:off x="877888" y="85725"/>
            <a:ext cx="5684837" cy="896938"/>
          </a:xfrm>
        </p:spPr>
        <p:txBody>
          <a:bodyPr>
            <a:normAutofit/>
          </a:bodyPr>
          <a:lstStyle/>
          <a:p>
            <a:r>
              <a:rPr kumimoji="1" lang="zh-CN" altLang="en-US" sz="3600" b="0" dirty="0">
                <a:solidFill>
                  <a:srgbClr val="666560"/>
                </a:solidFill>
                <a:latin typeface="微软雅黑" panose="020B0503020204020204" pitchFamily="34" charset="-122"/>
                <a:ea typeface="微软雅黑" panose="020B0503020204020204" pitchFamily="34" charset="-122"/>
              </a:rPr>
              <a:t>选题依据</a:t>
            </a:r>
            <a:r>
              <a:rPr kumimoji="1" lang="en-US" altLang="zh-CN" sz="3600" b="0" dirty="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分类</a:t>
            </a:r>
          </a:p>
        </p:txBody>
      </p:sp>
      <p:sp>
        <p:nvSpPr>
          <p:cNvPr id="261" name="文本框 260"/>
          <p:cNvSpPr txBox="1"/>
          <p:nvPr/>
        </p:nvSpPr>
        <p:spPr>
          <a:xfrm>
            <a:off x="909638" y="1289050"/>
            <a:ext cx="7324725" cy="4473575"/>
          </a:xfrm>
          <a:prstGeom prst="rect">
            <a:avLst/>
          </a:prstGeom>
          <a:noFill/>
        </p:spPr>
        <p:txBody>
          <a:bodyPr>
            <a:spAutoFit/>
          </a:bodyPr>
          <a:lstStyle/>
          <a:p>
            <a:pPr indent="-457200" defTabSz="608013">
              <a:lnSpc>
                <a:spcPct val="200000"/>
              </a:lnSpc>
              <a:buFont typeface="Wingdings" pitchFamily="2" charset="2"/>
              <a:buChar char="Ø"/>
            </a:pPr>
            <a:r>
              <a:rPr lang="zh-CN" altLang="en-US" sz="2400" dirty="0">
                <a:solidFill>
                  <a:srgbClr val="404040"/>
                </a:solidFill>
                <a:latin typeface="Calibri" pitchFamily="34" charset="0"/>
                <a:ea typeface="微软雅黑" pitchFamily="34" charset="-122"/>
              </a:rPr>
              <a:t>纳米脂质体</a:t>
            </a:r>
          </a:p>
          <a:p>
            <a:pPr indent="-457200" defTabSz="608013">
              <a:lnSpc>
                <a:spcPct val="200000"/>
              </a:lnSpc>
              <a:buFont typeface="Wingdings" pitchFamily="2" charset="2"/>
              <a:buChar char="Ø"/>
            </a:pPr>
            <a:r>
              <a:rPr lang="zh-CN" altLang="en-US" sz="2400" dirty="0">
                <a:solidFill>
                  <a:srgbClr val="404040"/>
                </a:solidFill>
                <a:latin typeface="Calibri" pitchFamily="34" charset="0"/>
                <a:ea typeface="微软雅黑" pitchFamily="34" charset="-122"/>
              </a:rPr>
              <a:t>固体脂质纳米粒</a:t>
            </a:r>
          </a:p>
          <a:p>
            <a:pPr indent="-457200" defTabSz="608013">
              <a:lnSpc>
                <a:spcPct val="200000"/>
              </a:lnSpc>
              <a:buFont typeface="Wingdings" pitchFamily="2" charset="2"/>
              <a:buChar char="Ø"/>
            </a:pPr>
            <a:r>
              <a:rPr lang="zh-CN" altLang="en-US" sz="2400" dirty="0">
                <a:solidFill>
                  <a:srgbClr val="404040"/>
                </a:solidFill>
                <a:latin typeface="Calibri" pitchFamily="34" charset="0"/>
                <a:ea typeface="微软雅黑" pitchFamily="34" charset="-122"/>
              </a:rPr>
              <a:t>树枝状大分子</a:t>
            </a:r>
          </a:p>
          <a:p>
            <a:pPr indent="-457200" defTabSz="608013">
              <a:lnSpc>
                <a:spcPct val="200000"/>
              </a:lnSpc>
              <a:buFont typeface="Wingdings" pitchFamily="2" charset="2"/>
              <a:buChar char="Ø"/>
            </a:pPr>
            <a:r>
              <a:rPr lang="zh-CN" altLang="en-US" sz="2400" dirty="0">
                <a:solidFill>
                  <a:srgbClr val="404040"/>
                </a:solidFill>
                <a:latin typeface="Calibri" pitchFamily="34" charset="0"/>
                <a:ea typeface="微软雅黑" pitchFamily="34" charset="-122"/>
              </a:rPr>
              <a:t>纳米囊和纳米球</a:t>
            </a:r>
          </a:p>
          <a:p>
            <a:pPr indent="-457200" defTabSz="608013">
              <a:lnSpc>
                <a:spcPct val="200000"/>
              </a:lnSpc>
              <a:buFont typeface="Wingdings" pitchFamily="2" charset="2"/>
              <a:buChar char="Ø"/>
            </a:pPr>
            <a:r>
              <a:rPr lang="zh-CN" altLang="en-US" sz="2400" dirty="0">
                <a:solidFill>
                  <a:srgbClr val="404040"/>
                </a:solidFill>
                <a:latin typeface="Calibri" pitchFamily="34" charset="0"/>
                <a:ea typeface="微软雅黑" pitchFamily="34" charset="-122"/>
              </a:rPr>
              <a:t>聚合物胶束</a:t>
            </a:r>
          </a:p>
          <a:p>
            <a:pPr indent="-457200" defTabSz="608013">
              <a:lnSpc>
                <a:spcPct val="200000"/>
              </a:lnSpc>
              <a:buFont typeface="Wingdings" pitchFamily="2" charset="2"/>
              <a:buChar char="Ø"/>
            </a:pPr>
            <a:r>
              <a:rPr lang="zh-CN" altLang="en-US" sz="2400" dirty="0">
                <a:solidFill>
                  <a:srgbClr val="404040"/>
                </a:solidFill>
                <a:latin typeface="Calibri" pitchFamily="34" charset="0"/>
                <a:ea typeface="微软雅黑" pitchFamily="34" charset="-122"/>
              </a:rPr>
              <a:t>纳米药物</a:t>
            </a:r>
          </a:p>
        </p:txBody>
      </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a:t>1</a:t>
            </a:r>
            <a:endParaRPr kumimoji="1" lang="zh-CN" altLang="en-US" dirty="0"/>
          </a:p>
        </p:txBody>
      </p:sp>
      <p:sp>
        <p:nvSpPr>
          <p:cNvPr id="3" name="文本占位符 2"/>
          <p:cNvSpPr>
            <a:spLocks noGrp="1"/>
          </p:cNvSpPr>
          <p:nvPr>
            <p:ph type="body" sz="quarter" idx="12"/>
          </p:nvPr>
        </p:nvSpPr>
        <p:spPr>
          <a:xfrm>
            <a:off x="877888" y="214313"/>
            <a:ext cx="4789487" cy="463550"/>
          </a:xfrm>
        </p:spPr>
        <p:txBody>
          <a:bodyPr rtlCol="0">
            <a:noAutofit/>
          </a:bodyPr>
          <a:lstStyle/>
          <a:p>
            <a:pPr fontAlgn="auto">
              <a:spcAft>
                <a:spcPts val="0"/>
              </a:spcAft>
              <a:buFont typeface="Arial" panose="020B0604020202020204" pitchFamily="34" charset="0"/>
              <a:buNone/>
              <a:defRPr/>
            </a:pPr>
            <a:r>
              <a:rPr kumimoji="1" lang="zh-CN" altLang="en-US" sz="3600" b="0" dirty="0">
                <a:solidFill>
                  <a:srgbClr val="666560"/>
                </a:solidFill>
                <a:latin typeface="微软雅黑" panose="020B0503020204020204" pitchFamily="34" charset="-122"/>
                <a:ea typeface="微软雅黑" panose="020B0503020204020204" pitchFamily="34" charset="-122"/>
              </a:rPr>
              <a:t>选题依据</a:t>
            </a:r>
            <a:r>
              <a:rPr kumimoji="1" lang="en-US" altLang="zh-CN" sz="3600" b="0" dirty="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胶束</a:t>
            </a:r>
          </a:p>
        </p:txBody>
      </p:sp>
      <p:sp>
        <p:nvSpPr>
          <p:cNvPr id="261" name="文本框 260"/>
          <p:cNvSpPr txBox="1"/>
          <p:nvPr/>
        </p:nvSpPr>
        <p:spPr>
          <a:xfrm>
            <a:off x="909637" y="872995"/>
            <a:ext cx="7324725" cy="2935547"/>
          </a:xfrm>
          <a:prstGeom prst="rect">
            <a:avLst/>
          </a:prstGeom>
          <a:noFill/>
        </p:spPr>
        <p:txBody>
          <a:bodyPr>
            <a:spAutoFit/>
          </a:bodyPr>
          <a:lstStyle/>
          <a:p>
            <a:pPr indent="-457200" defTabSz="609585" fontAlgn="auto">
              <a:lnSpc>
                <a:spcPct val="200000"/>
              </a:lnSpc>
              <a:spcBef>
                <a:spcPts val="0"/>
              </a:spcBef>
              <a:spcAft>
                <a:spcPts val="0"/>
              </a:spcAft>
              <a:buFont typeface="Wingdings" panose="05000000000000000000" pitchFamily="2" charset="2"/>
              <a:buChar char="Ø"/>
              <a:defRP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胶束（</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Micelle</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）是表面活性剂在溶液中的浓度到达某一临界值（即临界胶束浓度</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CMC</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）及超过该值后，其分子或离子自动缔合成的胶体大小的聚集体质点微粒，这种胶体质点与离子之间处于平衡状态。</a:t>
            </a:r>
          </a:p>
        </p:txBody>
      </p:sp>
      <p:graphicFrame>
        <p:nvGraphicFramePr>
          <p:cNvPr id="4145" name="Object 49"/>
          <p:cNvGraphicFramePr>
            <a:graphicFrameLocks noChangeAspect="1"/>
          </p:cNvGraphicFramePr>
          <p:nvPr>
            <p:extLst>
              <p:ext uri="{D42A27DB-BD31-4B8C-83A1-F6EECF244321}">
                <p14:modId xmlns:p14="http://schemas.microsoft.com/office/powerpoint/2010/main" val="2791347930"/>
              </p:ext>
            </p:extLst>
          </p:nvPr>
        </p:nvGraphicFramePr>
        <p:xfrm>
          <a:off x="3476624" y="4173492"/>
          <a:ext cx="2190750" cy="2160588"/>
        </p:xfrm>
        <a:graphic>
          <a:graphicData uri="http://schemas.openxmlformats.org/presentationml/2006/ole">
            <mc:AlternateContent xmlns:mc="http://schemas.openxmlformats.org/markup-compatibility/2006">
              <mc:Choice xmlns:v="urn:schemas-microsoft-com:vml" Requires="v">
                <p:oleObj spid="_x0000_s4163" name="CS ChemDraw Drawing" r:id="rId3" imgW="1025404" imgH="1011732" progId="">
                  <p:embed/>
                </p:oleObj>
              </mc:Choice>
              <mc:Fallback>
                <p:oleObj name="CS ChemDraw Drawing" r:id="rId3" imgW="1025404" imgH="1011732" progId="">
                  <p:embed/>
                  <p:pic>
                    <p:nvPicPr>
                      <p:cNvPr id="0" name="Picture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6624" y="4173492"/>
                        <a:ext cx="2190750" cy="2160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38150" y="0"/>
            <a:ext cx="439738" cy="746125"/>
          </a:xfrm>
        </p:spPr>
        <p:txBody>
          <a:bodyPr rtlCol="0">
            <a:normAutofit/>
          </a:bodyPr>
          <a:lstStyle/>
          <a:p>
            <a:pPr fontAlgn="auto">
              <a:spcAft>
                <a:spcPts val="0"/>
              </a:spcAft>
              <a:buFont typeface="Arial" panose="020B0604020202020204" pitchFamily="34" charset="0"/>
              <a:buNone/>
              <a:defRPr/>
            </a:pPr>
            <a:r>
              <a:rPr kumimoji="1" lang="en-US" altLang="zh-CN" dirty="0"/>
              <a:t>1</a:t>
            </a:r>
            <a:endParaRPr kumimoji="1" lang="zh-CN" altLang="en-US" dirty="0"/>
          </a:p>
        </p:txBody>
      </p:sp>
      <p:sp>
        <p:nvSpPr>
          <p:cNvPr id="3" name="文本占位符 2"/>
          <p:cNvSpPr>
            <a:spLocks noGrp="1"/>
          </p:cNvSpPr>
          <p:nvPr>
            <p:ph type="body" sz="quarter" idx="12"/>
          </p:nvPr>
        </p:nvSpPr>
        <p:spPr>
          <a:xfrm>
            <a:off x="877888" y="214313"/>
            <a:ext cx="5065712" cy="463550"/>
          </a:xfrm>
        </p:spPr>
        <p:txBody>
          <a:bodyPr rtlCol="0">
            <a:noAutofit/>
          </a:bodyPr>
          <a:lstStyle/>
          <a:p>
            <a:pPr fontAlgn="auto">
              <a:spcAft>
                <a:spcPts val="0"/>
              </a:spcAft>
              <a:buFont typeface="Arial" panose="020B0604020202020204" pitchFamily="34" charset="0"/>
              <a:buNone/>
              <a:defRPr/>
            </a:pPr>
            <a:r>
              <a:rPr kumimoji="1" lang="zh-CN" altLang="en-US" sz="3600" b="0" dirty="0">
                <a:solidFill>
                  <a:srgbClr val="666560"/>
                </a:solidFill>
                <a:latin typeface="微软雅黑" panose="020B0503020204020204" pitchFamily="34" charset="-122"/>
                <a:ea typeface="微软雅黑" panose="020B0503020204020204" pitchFamily="34" charset="-122"/>
              </a:rPr>
              <a:t>选题依据</a:t>
            </a:r>
            <a:r>
              <a:rPr kumimoji="1" lang="en-US" altLang="zh-CN" sz="3600" b="0" dirty="0">
                <a:solidFill>
                  <a:srgbClr val="666560"/>
                </a:solidFill>
                <a:latin typeface="微软雅黑" panose="020B0503020204020204" pitchFamily="34" charset="-122"/>
                <a:ea typeface="微软雅黑" panose="020B0503020204020204" pitchFamily="34" charset="-122"/>
              </a:rPr>
              <a:t>——</a:t>
            </a:r>
            <a:r>
              <a:rPr kumimoji="1" lang="zh-CN" altLang="en-US" sz="3600" b="0" dirty="0">
                <a:solidFill>
                  <a:srgbClr val="666560"/>
                </a:solidFill>
                <a:latin typeface="微软雅黑" panose="020B0503020204020204" pitchFamily="34" charset="-122"/>
                <a:ea typeface="微软雅黑" panose="020B0503020204020204" pitchFamily="34" charset="-122"/>
              </a:rPr>
              <a:t>胶束特点</a:t>
            </a:r>
          </a:p>
        </p:txBody>
      </p:sp>
      <p:sp>
        <p:nvSpPr>
          <p:cNvPr id="261" name="文本框 260"/>
          <p:cNvSpPr txBox="1"/>
          <p:nvPr/>
        </p:nvSpPr>
        <p:spPr>
          <a:xfrm>
            <a:off x="391887" y="960438"/>
            <a:ext cx="8360228" cy="5262979"/>
          </a:xfrm>
          <a:prstGeom prst="rect">
            <a:avLst/>
          </a:prstGeom>
          <a:noFill/>
        </p:spPr>
        <p:txBody>
          <a:bodyPr wrap="square">
            <a:spAutoFit/>
          </a:bodyPr>
          <a:lstStyle/>
          <a:p>
            <a:pPr indent="-457200" defTabSz="609585" fontAlgn="auto">
              <a:lnSpc>
                <a:spcPct val="200000"/>
              </a:lnSpc>
              <a:spcBef>
                <a:spcPts val="0"/>
              </a:spcBef>
              <a:spcAft>
                <a:spcPts val="0"/>
              </a:spcAft>
              <a:buFont typeface="+mj-lt"/>
              <a:buAutoNum type="arabicPeriod"/>
              <a:defRP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聚合物胶束一般是由两亲性聚合物在水溶液中，因疏水链段从水溶液中撤出并聚集引起自由能降低，从而自发形成的热力学稳定体系。</a:t>
            </a:r>
          </a:p>
          <a:p>
            <a:pPr indent="-457200" defTabSz="609585" fontAlgn="auto">
              <a:lnSpc>
                <a:spcPct val="200000"/>
              </a:lnSpc>
              <a:spcBef>
                <a:spcPts val="0"/>
              </a:spcBef>
              <a:spcAft>
                <a:spcPts val="0"/>
              </a:spcAft>
              <a:buFont typeface="+mj-lt"/>
              <a:buAutoNum type="arabicPeriod"/>
              <a:defRP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聚合物胶束的粒径一般在 </a:t>
            </a: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10 ~ 100 nm </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之间，且粒径分布很窄，</a:t>
            </a:r>
            <a:r>
              <a:rPr lang="zh-CN" altLang="en-US" sz="2400" dirty="0">
                <a:solidFill>
                  <a:srgbClr val="FF0000"/>
                </a:solidFill>
                <a:latin typeface="微软雅黑" panose="020B0503020204020204" pitchFamily="34" charset="-122"/>
                <a:ea typeface="微软雅黑" panose="020B0503020204020204" pitchFamily="34" charset="-122"/>
              </a:rPr>
              <a:t>易于穿过血管壁进入组织</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从而</a:t>
            </a:r>
            <a:r>
              <a:rPr lang="zh-CN" altLang="en-US" sz="2400" dirty="0">
                <a:solidFill>
                  <a:srgbClr val="FF0000"/>
                </a:solidFill>
                <a:latin typeface="微软雅黑" panose="020B0503020204020204" pitchFamily="34" charset="-122"/>
                <a:ea typeface="微软雅黑" panose="020B0503020204020204" pitchFamily="34" charset="-122"/>
              </a:rPr>
              <a:t>避免肾小球的滤过</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。聚合物胶束的纳米级粒径</a:t>
            </a:r>
            <a:r>
              <a:rPr lang="zh-CN" altLang="en-US" sz="2400" dirty="0">
                <a:solidFill>
                  <a:srgbClr val="FF0000"/>
                </a:solidFill>
                <a:latin typeface="微软雅黑" panose="020B0503020204020204" pitchFamily="34" charset="-122"/>
                <a:ea typeface="微软雅黑" panose="020B0503020204020204" pitchFamily="34" charset="-122"/>
              </a:rPr>
              <a:t>有利于细胞的摄取</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，通过细胞内吞使药物进入细胞，</a:t>
            </a:r>
            <a:r>
              <a:rPr lang="zh-CN" altLang="en-US" sz="2400" dirty="0">
                <a:solidFill>
                  <a:srgbClr val="FF0000"/>
                </a:solidFill>
                <a:latin typeface="微软雅黑" panose="020B0503020204020204" pitchFamily="34" charset="-122"/>
                <a:ea typeface="微软雅黑" panose="020B0503020204020204" pitchFamily="34" charset="-122"/>
              </a:rPr>
              <a:t>克服了药物释放机制引起的多药耐药</a:t>
            </a: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Tree>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99">
    <a:dk1>
      <a:srgbClr val="000000"/>
    </a:dk1>
    <a:lt1>
      <a:srgbClr val="FFFFFF"/>
    </a:lt1>
    <a:dk2>
      <a:srgbClr val="000000"/>
    </a:dk2>
    <a:lt2>
      <a:srgbClr val="FFFDFD"/>
    </a:lt2>
    <a:accent1>
      <a:srgbClr val="78A4B1"/>
    </a:accent1>
    <a:accent2>
      <a:srgbClr val="CDCAC2"/>
    </a:accent2>
    <a:accent3>
      <a:srgbClr val="456D79"/>
    </a:accent3>
    <a:accent4>
      <a:srgbClr val="F4EFE9"/>
    </a:accent4>
    <a:accent5>
      <a:srgbClr val="5C91A1"/>
    </a:accent5>
    <a:accent6>
      <a:srgbClr val="666560"/>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849</TotalTime>
  <Words>1962</Words>
  <Application>Microsoft Office PowerPoint</Application>
  <PresentationFormat>全屏显示(4:3)</PresentationFormat>
  <Paragraphs>205</Paragraphs>
  <Slides>49</Slides>
  <Notes>5</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2</vt:i4>
      </vt:variant>
      <vt:variant>
        <vt:lpstr>幻灯片标题</vt:lpstr>
      </vt:variant>
      <vt:variant>
        <vt:i4>49</vt:i4>
      </vt:variant>
    </vt:vector>
  </HeadingPairs>
  <TitlesOfParts>
    <vt:vector size="65" baseType="lpstr">
      <vt:lpstr>Calibri Light</vt:lpstr>
      <vt:lpstr>宋体</vt:lpstr>
      <vt:lpstr>Calibri</vt:lpstr>
      <vt:lpstr>Arial</vt:lpstr>
      <vt:lpstr>等线</vt:lpstr>
      <vt:lpstr>微软雅黑</vt:lpstr>
      <vt:lpstr>Segoe UI Light</vt:lpstr>
      <vt:lpstr>微软雅黑</vt:lpstr>
      <vt:lpstr>Century Gothic</vt:lpstr>
      <vt:lpstr>Times New Roman</vt:lpstr>
      <vt:lpstr>Wingdings</vt:lpstr>
      <vt:lpstr>等线 Light</vt:lpstr>
      <vt:lpstr>OfficePLUS</vt:lpstr>
      <vt:lpstr>模板页面</vt:lpstr>
      <vt:lpstr>CS ChemDraw Drawing</vt:lpstr>
      <vt:lpstr>Graph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何雨航</cp:lastModifiedBy>
  <cp:revision>211</cp:revision>
  <dcterms:created xsi:type="dcterms:W3CDTF">2015-08-18T02:51:41Z</dcterms:created>
  <dcterms:modified xsi:type="dcterms:W3CDTF">2017-06-01T22:58:10Z</dcterms:modified>
  <cp:category/>
</cp:coreProperties>
</file>